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8" r:id="rId1"/>
  </p:sldMasterIdLst>
  <p:notesMasterIdLst>
    <p:notesMasterId r:id="rId28"/>
  </p:notesMasterIdLst>
  <p:sldIdLst>
    <p:sldId id="256" r:id="rId2"/>
    <p:sldId id="259" r:id="rId3"/>
    <p:sldId id="260" r:id="rId4"/>
    <p:sldId id="304" r:id="rId5"/>
    <p:sldId id="267" r:id="rId6"/>
    <p:sldId id="261" r:id="rId7"/>
    <p:sldId id="264" r:id="rId8"/>
    <p:sldId id="311" r:id="rId9"/>
    <p:sldId id="312" r:id="rId10"/>
    <p:sldId id="313" r:id="rId11"/>
    <p:sldId id="314" r:id="rId12"/>
    <p:sldId id="315" r:id="rId13"/>
    <p:sldId id="316" r:id="rId14"/>
    <p:sldId id="317" r:id="rId15"/>
    <p:sldId id="318" r:id="rId16"/>
    <p:sldId id="319" r:id="rId17"/>
    <p:sldId id="320" r:id="rId18"/>
    <p:sldId id="323" r:id="rId19"/>
    <p:sldId id="322" r:id="rId20"/>
    <p:sldId id="324" r:id="rId21"/>
    <p:sldId id="325" r:id="rId22"/>
    <p:sldId id="326" r:id="rId23"/>
    <p:sldId id="327" r:id="rId24"/>
    <p:sldId id="262" r:id="rId25"/>
    <p:sldId id="321" r:id="rId26"/>
    <p:sldId id="266" r:id="rId27"/>
  </p:sldIdLst>
  <p:sldSz cx="9144000" cy="5143500" type="screen16x9"/>
  <p:notesSz cx="6858000" cy="9144000"/>
  <p:embeddedFontLst>
    <p:embeddedFont>
      <p:font typeface="Archivo" panose="020B0604020202020204" charset="0"/>
      <p:regular r:id="rId29"/>
      <p:bold r:id="rId30"/>
      <p:italic r:id="rId31"/>
      <p:boldItalic r:id="rId32"/>
    </p:embeddedFont>
    <p:embeddedFont>
      <p:font typeface="Catamaran" panose="020B0604020202020204" charset="0"/>
      <p:regular r:id="rId33"/>
      <p:bold r:id="rId34"/>
    </p:embeddedFont>
    <p:embeddedFont>
      <p:font typeface="Lato" panose="020F0502020204030203" pitchFamily="34" charset="0"/>
      <p:regular r:id="rId35"/>
      <p:bold r:id="rId36"/>
      <p:italic r:id="rId37"/>
      <p:boldItalic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998D44D0-A631-4379-ABDC-7DCC45A425DF}">
          <p14:sldIdLst>
            <p14:sldId id="256"/>
            <p14:sldId id="259"/>
            <p14:sldId id="260"/>
            <p14:sldId id="304"/>
            <p14:sldId id="267"/>
            <p14:sldId id="261"/>
            <p14:sldId id="264"/>
            <p14:sldId id="311"/>
            <p14:sldId id="312"/>
            <p14:sldId id="313"/>
            <p14:sldId id="314"/>
            <p14:sldId id="315"/>
            <p14:sldId id="316"/>
            <p14:sldId id="317"/>
            <p14:sldId id="318"/>
            <p14:sldId id="319"/>
            <p14:sldId id="320"/>
            <p14:sldId id="323"/>
            <p14:sldId id="322"/>
            <p14:sldId id="324"/>
            <p14:sldId id="325"/>
            <p14:sldId id="326"/>
            <p14:sldId id="327"/>
            <p14:sldId id="262"/>
            <p14:sldId id="321"/>
            <p14:sldId id="26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B3FF"/>
    <a:srgbClr val="FF9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19A0256-EC3E-49FE-A6C4-3D14DC9BDC3C}">
  <a:tblStyle styleId="{719A0256-EC3E-49FE-A6C4-3D14DC9BDC3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1" d="100"/>
          <a:sy n="91" d="100"/>
        </p:scale>
        <p:origin x="56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" name="Google Shape;1383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4" name="Google Shape;1384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8" name="Google Shape;1468;g1dd46dd1d67_2_6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9" name="Google Shape;1469;g1dd46dd1d67_2_6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56141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8" name="Google Shape;1468;g1dd46dd1d67_2_6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9" name="Google Shape;1469;g1dd46dd1d67_2_6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25381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8" name="Google Shape;1468;g1dd46dd1d67_2_6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9" name="Google Shape;1469;g1dd46dd1d67_2_6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664560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8" name="Google Shape;1468;g1dd46dd1d67_2_6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9" name="Google Shape;1469;g1dd46dd1d67_2_6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70403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8" name="Google Shape;1468;g1dd46dd1d67_2_6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9" name="Google Shape;1469;g1dd46dd1d67_2_6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27593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8" name="Google Shape;1468;g1dd46dd1d67_2_6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9" name="Google Shape;1469;g1dd46dd1d67_2_6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65017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8" name="Google Shape;1468;g1dd46dd1d67_2_6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9" name="Google Shape;1469;g1dd46dd1d67_2_6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02831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8" name="Google Shape;1468;g1dd46dd1d67_2_6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9" name="Google Shape;1469;g1dd46dd1d67_2_6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661633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8" name="Google Shape;1468;g1dd46dd1d67_2_6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9" name="Google Shape;1469;g1dd46dd1d67_2_6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62231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8" name="Google Shape;1468;g1dd46dd1d67_2_6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9" name="Google Shape;1469;g1dd46dd1d67_2_6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619189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4" name="Google Shape;1424;g2161ca7da69_2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5" name="Google Shape;1425;g2161ca7da69_2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8" name="Google Shape;1468;g1dd46dd1d67_2_6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9" name="Google Shape;1469;g1dd46dd1d67_2_6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2511281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8" name="Google Shape;1468;g1dd46dd1d67_2_6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9" name="Google Shape;1469;g1dd46dd1d67_2_6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324460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8" name="Google Shape;1468;g1dd46dd1d67_2_6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9" name="Google Shape;1469;g1dd46dd1d67_2_6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730824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8" name="Google Shape;1468;g1dd46dd1d67_2_6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9" name="Google Shape;1469;g1dd46dd1d67_2_6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119051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0" name="Google Shape;1450;g1dd46dd1d67_2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1" name="Google Shape;1451;g1dd46dd1d67_2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0" name="Google Shape;1450;g1dd46dd1d67_2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1" name="Google Shape;1451;g1dd46dd1d67_2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981133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4" name="Google Shape;1534;g2161ca7da69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5" name="Google Shape;1535;g2161ca7da69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2" name="Google Shape;1432;g133f6155f6d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3" name="Google Shape;1433;g133f6155f6d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0" name="Google Shape;1540;g117b871a42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1" name="Google Shape;1541;g117b871a42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53116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0" name="Google Shape;1540;g117b871a42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1" name="Google Shape;1541;g117b871a42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" name="Google Shape;1443;ged9256fe6f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4" name="Google Shape;1444;ged9256fe6f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8" name="Google Shape;1468;g1dd46dd1d67_2_6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9" name="Google Shape;1469;g1dd46dd1d67_2_6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8" name="Google Shape;1468;g1dd46dd1d67_2_6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9" name="Google Shape;1469;g1dd46dd1d67_2_6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49368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8" name="Google Shape;1468;g1dd46dd1d67_2_6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9" name="Google Shape;1469;g1dd46dd1d67_2_6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51698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505532" y="-719250"/>
            <a:ext cx="9990882" cy="6050606"/>
            <a:chOff x="-505532" y="-719250"/>
            <a:chExt cx="9990882" cy="6050606"/>
          </a:xfrm>
        </p:grpSpPr>
        <p:grpSp>
          <p:nvGrpSpPr>
            <p:cNvPr id="10" name="Google Shape;10;p2"/>
            <p:cNvGrpSpPr/>
            <p:nvPr/>
          </p:nvGrpSpPr>
          <p:grpSpPr>
            <a:xfrm>
              <a:off x="6509552" y="-719250"/>
              <a:ext cx="2975798" cy="2392650"/>
              <a:chOff x="4418377" y="-851325"/>
              <a:chExt cx="2975798" cy="2392650"/>
            </a:xfrm>
          </p:grpSpPr>
          <p:grpSp>
            <p:nvGrpSpPr>
              <p:cNvPr id="11" name="Google Shape;11;p2"/>
              <p:cNvGrpSpPr/>
              <p:nvPr/>
            </p:nvGrpSpPr>
            <p:grpSpPr>
              <a:xfrm>
                <a:off x="4428309" y="-723871"/>
                <a:ext cx="1245819" cy="1079037"/>
                <a:chOff x="8022925" y="186250"/>
                <a:chExt cx="815700" cy="706500"/>
              </a:xfrm>
            </p:grpSpPr>
            <p:sp>
              <p:nvSpPr>
                <p:cNvPr id="12" name="Google Shape;12;p2"/>
                <p:cNvSpPr/>
                <p:nvPr/>
              </p:nvSpPr>
              <p:spPr>
                <a:xfrm>
                  <a:off x="8022925" y="186250"/>
                  <a:ext cx="815700" cy="7065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13" name="Google Shape;13;p2"/>
                <p:cNvSpPr/>
                <p:nvPr/>
              </p:nvSpPr>
              <p:spPr>
                <a:xfrm>
                  <a:off x="8066182" y="223764"/>
                  <a:ext cx="729300" cy="6315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14" name="Google Shape;14;p2"/>
                <p:cNvSpPr/>
                <p:nvPr/>
              </p:nvSpPr>
              <p:spPr>
                <a:xfrm>
                  <a:off x="8355664" y="474499"/>
                  <a:ext cx="150300" cy="1302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  <p:grpSp>
            <p:nvGrpSpPr>
              <p:cNvPr id="15" name="Google Shape;15;p2"/>
              <p:cNvGrpSpPr/>
              <p:nvPr/>
            </p:nvGrpSpPr>
            <p:grpSpPr>
              <a:xfrm>
                <a:off x="6360273" y="-338456"/>
                <a:ext cx="917499" cy="794671"/>
                <a:chOff x="8022925" y="186250"/>
                <a:chExt cx="815700" cy="706500"/>
              </a:xfrm>
            </p:grpSpPr>
            <p:sp>
              <p:nvSpPr>
                <p:cNvPr id="16" name="Google Shape;16;p2"/>
                <p:cNvSpPr/>
                <p:nvPr/>
              </p:nvSpPr>
              <p:spPr>
                <a:xfrm>
                  <a:off x="8022925" y="186250"/>
                  <a:ext cx="815700" cy="7065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solidFill>
                  <a:srgbClr val="AFE0D9">
                    <a:alpha val="594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17" name="Google Shape;17;p2"/>
                <p:cNvSpPr/>
                <p:nvPr/>
              </p:nvSpPr>
              <p:spPr>
                <a:xfrm>
                  <a:off x="8169420" y="313166"/>
                  <a:ext cx="522900" cy="4527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  <p:grpSp>
            <p:nvGrpSpPr>
              <p:cNvPr id="18" name="Google Shape;18;p2"/>
              <p:cNvGrpSpPr/>
              <p:nvPr/>
            </p:nvGrpSpPr>
            <p:grpSpPr>
              <a:xfrm>
                <a:off x="5548840" y="-8756"/>
                <a:ext cx="587793" cy="509104"/>
                <a:chOff x="8022925" y="186250"/>
                <a:chExt cx="815700" cy="706500"/>
              </a:xfrm>
            </p:grpSpPr>
            <p:sp>
              <p:nvSpPr>
                <p:cNvPr id="19" name="Google Shape;19;p2"/>
                <p:cNvSpPr/>
                <p:nvPr/>
              </p:nvSpPr>
              <p:spPr>
                <a:xfrm>
                  <a:off x="8022925" y="186250"/>
                  <a:ext cx="815700" cy="7065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20" name="Google Shape;20;p2"/>
                <p:cNvSpPr/>
                <p:nvPr/>
              </p:nvSpPr>
              <p:spPr>
                <a:xfrm>
                  <a:off x="8114217" y="265360"/>
                  <a:ext cx="633300" cy="5484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  <p:grpSp>
            <p:nvGrpSpPr>
              <p:cNvPr id="21" name="Google Shape;21;p2"/>
              <p:cNvGrpSpPr/>
              <p:nvPr/>
            </p:nvGrpSpPr>
            <p:grpSpPr>
              <a:xfrm>
                <a:off x="6089765" y="600244"/>
                <a:ext cx="587793" cy="509104"/>
                <a:chOff x="8022925" y="186250"/>
                <a:chExt cx="815700" cy="706500"/>
              </a:xfrm>
            </p:grpSpPr>
            <p:sp>
              <p:nvSpPr>
                <p:cNvPr id="22" name="Google Shape;22;p2"/>
                <p:cNvSpPr/>
                <p:nvPr/>
              </p:nvSpPr>
              <p:spPr>
                <a:xfrm>
                  <a:off x="8022925" y="186250"/>
                  <a:ext cx="815700" cy="7065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23" name="Google Shape;23;p2"/>
                <p:cNvSpPr/>
                <p:nvPr/>
              </p:nvSpPr>
              <p:spPr>
                <a:xfrm>
                  <a:off x="8213302" y="351156"/>
                  <a:ext cx="435000" cy="3768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  <p:sp>
            <p:nvSpPr>
              <p:cNvPr id="24" name="Google Shape;24;p2"/>
              <p:cNvSpPr/>
              <p:nvPr/>
            </p:nvSpPr>
            <p:spPr>
              <a:xfrm>
                <a:off x="6499238" y="552125"/>
                <a:ext cx="102300" cy="1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6053077" y="-723872"/>
                <a:ext cx="307200" cy="266100"/>
              </a:xfrm>
              <a:prstGeom prst="hexagon">
                <a:avLst>
                  <a:gd name="adj" fmla="val 25000"/>
                  <a:gd name="vf" fmla="val 115470"/>
                </a:avLst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cxnSp>
            <p:nvCxnSpPr>
              <p:cNvPr id="26" name="Google Shape;26;p2"/>
              <p:cNvCxnSpPr>
                <a:stCxn id="12" idx="1"/>
              </p:cNvCxnSpPr>
              <p:nvPr/>
            </p:nvCxnSpPr>
            <p:spPr>
              <a:xfrm>
                <a:off x="5404368" y="355166"/>
                <a:ext cx="285600" cy="501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" name="Google Shape;27;p2"/>
              <p:cNvCxnSpPr>
                <a:stCxn id="22" idx="3"/>
              </p:cNvCxnSpPr>
              <p:nvPr/>
            </p:nvCxnSpPr>
            <p:spPr>
              <a:xfrm rot="10800000">
                <a:off x="5686565" y="854796"/>
                <a:ext cx="403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8" name="Google Shape;28;p2"/>
              <p:cNvCxnSpPr>
                <a:stCxn id="19" idx="0"/>
              </p:cNvCxnSpPr>
              <p:nvPr/>
            </p:nvCxnSpPr>
            <p:spPr>
              <a:xfrm>
                <a:off x="6136634" y="245796"/>
                <a:ext cx="1545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9" name="Google Shape;29;p2"/>
              <p:cNvCxnSpPr>
                <a:stCxn id="16" idx="3"/>
              </p:cNvCxnSpPr>
              <p:nvPr/>
            </p:nvCxnSpPr>
            <p:spPr>
              <a:xfrm flipH="1">
                <a:off x="6287073" y="58880"/>
                <a:ext cx="73200" cy="187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0" name="Google Shape;30;p2"/>
              <p:cNvCxnSpPr>
                <a:stCxn id="22" idx="1"/>
              </p:cNvCxnSpPr>
              <p:nvPr/>
            </p:nvCxnSpPr>
            <p:spPr>
              <a:xfrm>
                <a:off x="6550283" y="1109348"/>
                <a:ext cx="226200" cy="391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31" name="Google Shape;31;p2"/>
              <p:cNvSpPr/>
              <p:nvPr/>
            </p:nvSpPr>
            <p:spPr>
              <a:xfrm>
                <a:off x="6736425" y="1462725"/>
                <a:ext cx="78600" cy="78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cxnSp>
            <p:nvCxnSpPr>
              <p:cNvPr id="32" name="Google Shape;32;p2"/>
              <p:cNvCxnSpPr>
                <a:stCxn id="16" idx="5"/>
              </p:cNvCxnSpPr>
              <p:nvPr/>
            </p:nvCxnSpPr>
            <p:spPr>
              <a:xfrm rot="10800000" flipH="1">
                <a:off x="7079105" y="-816055"/>
                <a:ext cx="275700" cy="477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33" name="Google Shape;33;p2"/>
              <p:cNvSpPr/>
              <p:nvPr/>
            </p:nvSpPr>
            <p:spPr>
              <a:xfrm>
                <a:off x="7315575" y="-851325"/>
                <a:ext cx="78600" cy="78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>
                <a:off x="4418377" y="472928"/>
                <a:ext cx="307200" cy="2661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AFE0D9">
                  <a:alpha val="594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  <p:grpSp>
          <p:nvGrpSpPr>
            <p:cNvPr id="35" name="Google Shape;35;p2"/>
            <p:cNvGrpSpPr/>
            <p:nvPr/>
          </p:nvGrpSpPr>
          <p:grpSpPr>
            <a:xfrm>
              <a:off x="-505532" y="4226447"/>
              <a:ext cx="3290857" cy="1104909"/>
              <a:chOff x="-505532" y="4226447"/>
              <a:chExt cx="3290857" cy="1104909"/>
            </a:xfrm>
          </p:grpSpPr>
          <p:cxnSp>
            <p:nvCxnSpPr>
              <p:cNvPr id="36" name="Google Shape;36;p2"/>
              <p:cNvCxnSpPr>
                <a:stCxn id="37" idx="3"/>
                <a:endCxn id="38" idx="0"/>
              </p:cNvCxnSpPr>
              <p:nvPr/>
            </p:nvCxnSpPr>
            <p:spPr>
              <a:xfrm>
                <a:off x="1223400" y="4747104"/>
                <a:ext cx="1288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38" name="Google Shape;38;p2"/>
              <p:cNvSpPr/>
              <p:nvPr/>
            </p:nvSpPr>
            <p:spPr>
              <a:xfrm rot="10800000">
                <a:off x="2511725" y="4628451"/>
                <a:ext cx="273600" cy="2373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grpSp>
            <p:nvGrpSpPr>
              <p:cNvPr id="39" name="Google Shape;39;p2"/>
              <p:cNvGrpSpPr/>
              <p:nvPr/>
            </p:nvGrpSpPr>
            <p:grpSpPr>
              <a:xfrm rot="10800000">
                <a:off x="-505532" y="4536684"/>
                <a:ext cx="917499" cy="794671"/>
                <a:chOff x="8022925" y="186250"/>
                <a:chExt cx="815700" cy="706500"/>
              </a:xfrm>
            </p:grpSpPr>
            <p:sp>
              <p:nvSpPr>
                <p:cNvPr id="40" name="Google Shape;40;p2"/>
                <p:cNvSpPr/>
                <p:nvPr/>
              </p:nvSpPr>
              <p:spPr>
                <a:xfrm>
                  <a:off x="8022925" y="186250"/>
                  <a:ext cx="815700" cy="7065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solidFill>
                  <a:srgbClr val="AFE0D9">
                    <a:alpha val="594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41" name="Google Shape;41;p2"/>
                <p:cNvSpPr/>
                <p:nvPr/>
              </p:nvSpPr>
              <p:spPr>
                <a:xfrm>
                  <a:off x="8169420" y="313166"/>
                  <a:ext cx="522900" cy="4527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  <p:grpSp>
            <p:nvGrpSpPr>
              <p:cNvPr id="42" name="Google Shape;42;p2"/>
              <p:cNvGrpSpPr/>
              <p:nvPr/>
            </p:nvGrpSpPr>
            <p:grpSpPr>
              <a:xfrm rot="10800000">
                <a:off x="635607" y="4492552"/>
                <a:ext cx="587793" cy="509104"/>
                <a:chOff x="8022925" y="186250"/>
                <a:chExt cx="815700" cy="706500"/>
              </a:xfrm>
            </p:grpSpPr>
            <p:sp>
              <p:nvSpPr>
                <p:cNvPr id="37" name="Google Shape;37;p2"/>
                <p:cNvSpPr/>
                <p:nvPr/>
              </p:nvSpPr>
              <p:spPr>
                <a:xfrm>
                  <a:off x="8022925" y="186250"/>
                  <a:ext cx="815700" cy="7065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43" name="Google Shape;43;p2"/>
                <p:cNvSpPr/>
                <p:nvPr/>
              </p:nvSpPr>
              <p:spPr>
                <a:xfrm>
                  <a:off x="8114217" y="265360"/>
                  <a:ext cx="633300" cy="5484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  <p:sp>
            <p:nvSpPr>
              <p:cNvPr id="44" name="Google Shape;44;p2"/>
              <p:cNvSpPr/>
              <p:nvPr/>
            </p:nvSpPr>
            <p:spPr>
              <a:xfrm rot="10800000">
                <a:off x="257863" y="4226447"/>
                <a:ext cx="307200" cy="266100"/>
              </a:xfrm>
              <a:prstGeom prst="hexagon">
                <a:avLst>
                  <a:gd name="adj" fmla="val 25000"/>
                  <a:gd name="vf" fmla="val 115470"/>
                </a:avLst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cxnSp>
            <p:nvCxnSpPr>
              <p:cNvPr id="45" name="Google Shape;45;p2"/>
              <p:cNvCxnSpPr>
                <a:stCxn id="37" idx="0"/>
              </p:cNvCxnSpPr>
              <p:nvPr/>
            </p:nvCxnSpPr>
            <p:spPr>
              <a:xfrm rot="10800000">
                <a:off x="481107" y="4747104"/>
                <a:ext cx="1545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6" name="Google Shape;46;p2"/>
              <p:cNvCxnSpPr>
                <a:stCxn id="40" idx="3"/>
              </p:cNvCxnSpPr>
              <p:nvPr/>
            </p:nvCxnSpPr>
            <p:spPr>
              <a:xfrm rot="10800000" flipH="1">
                <a:off x="411967" y="4746520"/>
                <a:ext cx="73200" cy="187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47" name="Google Shape;47;p2"/>
            <p:cNvGrpSpPr/>
            <p:nvPr/>
          </p:nvGrpSpPr>
          <p:grpSpPr>
            <a:xfrm rot="10800000" flipH="1">
              <a:off x="148990" y="168600"/>
              <a:ext cx="1128460" cy="989200"/>
              <a:chOff x="-50110" y="3536450"/>
              <a:chExt cx="1128460" cy="989200"/>
            </a:xfrm>
          </p:grpSpPr>
          <p:grpSp>
            <p:nvGrpSpPr>
              <p:cNvPr id="48" name="Google Shape;48;p2"/>
              <p:cNvGrpSpPr/>
              <p:nvPr/>
            </p:nvGrpSpPr>
            <p:grpSpPr>
              <a:xfrm rot="10800000">
                <a:off x="87357" y="3968427"/>
                <a:ext cx="587793" cy="509104"/>
                <a:chOff x="8022925" y="186250"/>
                <a:chExt cx="815700" cy="706500"/>
              </a:xfrm>
            </p:grpSpPr>
            <p:sp>
              <p:nvSpPr>
                <p:cNvPr id="49" name="Google Shape;49;p2"/>
                <p:cNvSpPr/>
                <p:nvPr/>
              </p:nvSpPr>
              <p:spPr>
                <a:xfrm>
                  <a:off x="8022925" y="186250"/>
                  <a:ext cx="815700" cy="7065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50" name="Google Shape;50;p2"/>
                <p:cNvSpPr/>
                <p:nvPr/>
              </p:nvSpPr>
              <p:spPr>
                <a:xfrm>
                  <a:off x="8213302" y="351156"/>
                  <a:ext cx="435000" cy="3768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  <p:sp>
            <p:nvSpPr>
              <p:cNvPr id="51" name="Google Shape;51;p2"/>
              <p:cNvSpPr/>
              <p:nvPr/>
            </p:nvSpPr>
            <p:spPr>
              <a:xfrm rot="10800000">
                <a:off x="163378" y="4423350"/>
                <a:ext cx="102300" cy="1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cxnSp>
            <p:nvCxnSpPr>
              <p:cNvPr id="52" name="Google Shape;52;p2"/>
              <p:cNvCxnSpPr>
                <a:stCxn id="49" idx="3"/>
              </p:cNvCxnSpPr>
              <p:nvPr/>
            </p:nvCxnSpPr>
            <p:spPr>
              <a:xfrm>
                <a:off x="675150" y="4222979"/>
                <a:ext cx="403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3" name="Google Shape;53;p2"/>
              <p:cNvCxnSpPr>
                <a:stCxn id="49" idx="1"/>
              </p:cNvCxnSpPr>
              <p:nvPr/>
            </p:nvCxnSpPr>
            <p:spPr>
              <a:xfrm rot="10800000">
                <a:off x="-11567" y="3576627"/>
                <a:ext cx="226200" cy="391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54" name="Google Shape;54;p2"/>
              <p:cNvSpPr/>
              <p:nvPr/>
            </p:nvSpPr>
            <p:spPr>
              <a:xfrm rot="10800000">
                <a:off x="-50110" y="3536450"/>
                <a:ext cx="78600" cy="78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</p:grpSp>
      <p:sp>
        <p:nvSpPr>
          <p:cNvPr id="55" name="Google Shape;55;p2"/>
          <p:cNvSpPr>
            <a:spLocks noGrp="1"/>
          </p:cNvSpPr>
          <p:nvPr>
            <p:ph type="pic" idx="2"/>
          </p:nvPr>
        </p:nvSpPr>
        <p:spPr>
          <a:xfrm>
            <a:off x="4934775" y="803775"/>
            <a:ext cx="3470400" cy="33903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" name="Google Shape;56;p2"/>
          <p:cNvSpPr txBox="1">
            <a:spLocks noGrp="1"/>
          </p:cNvSpPr>
          <p:nvPr>
            <p:ph type="ctrTitle"/>
          </p:nvPr>
        </p:nvSpPr>
        <p:spPr>
          <a:xfrm>
            <a:off x="713225" y="957800"/>
            <a:ext cx="4221600" cy="271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4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57" name="Google Shape;57;p2"/>
          <p:cNvSpPr txBox="1">
            <a:spLocks noGrp="1"/>
          </p:cNvSpPr>
          <p:nvPr>
            <p:ph type="subTitle" idx="1"/>
          </p:nvPr>
        </p:nvSpPr>
        <p:spPr>
          <a:xfrm>
            <a:off x="713288" y="3586302"/>
            <a:ext cx="42216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6_1">
    <p:spTree>
      <p:nvGrpSpPr>
        <p:cNvPr id="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p2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933" name="Google Shape;933;p22"/>
          <p:cNvSpPr txBox="1">
            <a:spLocks noGrp="1"/>
          </p:cNvSpPr>
          <p:nvPr>
            <p:ph type="subTitle" idx="1"/>
          </p:nvPr>
        </p:nvSpPr>
        <p:spPr>
          <a:xfrm>
            <a:off x="720025" y="1714213"/>
            <a:ext cx="7704000" cy="53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4" name="Google Shape;934;p22"/>
          <p:cNvSpPr txBox="1">
            <a:spLocks noGrp="1"/>
          </p:cNvSpPr>
          <p:nvPr>
            <p:ph type="subTitle" idx="2"/>
          </p:nvPr>
        </p:nvSpPr>
        <p:spPr>
          <a:xfrm>
            <a:off x="720025" y="2835905"/>
            <a:ext cx="77040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5" name="Google Shape;935;p22"/>
          <p:cNvSpPr txBox="1">
            <a:spLocks noGrp="1"/>
          </p:cNvSpPr>
          <p:nvPr>
            <p:ph type="subTitle" idx="3"/>
          </p:nvPr>
        </p:nvSpPr>
        <p:spPr>
          <a:xfrm>
            <a:off x="720025" y="3954896"/>
            <a:ext cx="77040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6" name="Google Shape;936;p22"/>
          <p:cNvSpPr txBox="1">
            <a:spLocks noGrp="1"/>
          </p:cNvSpPr>
          <p:nvPr>
            <p:ph type="subTitle" idx="4"/>
          </p:nvPr>
        </p:nvSpPr>
        <p:spPr>
          <a:xfrm>
            <a:off x="720025" y="1241271"/>
            <a:ext cx="7704000" cy="53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000" b="1">
                <a:latin typeface="Archivo"/>
                <a:ea typeface="Archivo"/>
                <a:cs typeface="Archivo"/>
                <a:sym typeface="Archivo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endParaRPr/>
          </a:p>
        </p:txBody>
      </p:sp>
      <p:sp>
        <p:nvSpPr>
          <p:cNvPr id="937" name="Google Shape;937;p22"/>
          <p:cNvSpPr txBox="1">
            <a:spLocks noGrp="1"/>
          </p:cNvSpPr>
          <p:nvPr>
            <p:ph type="subTitle" idx="5"/>
          </p:nvPr>
        </p:nvSpPr>
        <p:spPr>
          <a:xfrm>
            <a:off x="720025" y="2357298"/>
            <a:ext cx="77040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000" b="1">
                <a:latin typeface="Archivo"/>
                <a:ea typeface="Archivo"/>
                <a:cs typeface="Archivo"/>
                <a:sym typeface="Archivo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endParaRPr/>
          </a:p>
        </p:txBody>
      </p:sp>
      <p:sp>
        <p:nvSpPr>
          <p:cNvPr id="938" name="Google Shape;938;p22"/>
          <p:cNvSpPr txBox="1">
            <a:spLocks noGrp="1"/>
          </p:cNvSpPr>
          <p:nvPr>
            <p:ph type="subTitle" idx="6"/>
          </p:nvPr>
        </p:nvSpPr>
        <p:spPr>
          <a:xfrm>
            <a:off x="720025" y="3470625"/>
            <a:ext cx="77040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000" b="1">
                <a:latin typeface="Archivo"/>
                <a:ea typeface="Archivo"/>
                <a:cs typeface="Archivo"/>
                <a:sym typeface="Archivo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endParaRPr/>
          </a:p>
        </p:txBody>
      </p:sp>
      <p:grpSp>
        <p:nvGrpSpPr>
          <p:cNvPr id="939" name="Google Shape;939;p22"/>
          <p:cNvGrpSpPr/>
          <p:nvPr/>
        </p:nvGrpSpPr>
        <p:grpSpPr>
          <a:xfrm>
            <a:off x="36670" y="-818387"/>
            <a:ext cx="9710039" cy="5836570"/>
            <a:chOff x="36670" y="-818387"/>
            <a:chExt cx="9710039" cy="5836570"/>
          </a:xfrm>
        </p:grpSpPr>
        <p:grpSp>
          <p:nvGrpSpPr>
            <p:cNvPr id="940" name="Google Shape;940;p22"/>
            <p:cNvGrpSpPr/>
            <p:nvPr/>
          </p:nvGrpSpPr>
          <p:grpSpPr>
            <a:xfrm>
              <a:off x="6586639" y="-818387"/>
              <a:ext cx="3160070" cy="2392650"/>
              <a:chOff x="6586639" y="-781700"/>
              <a:chExt cx="3160070" cy="2392650"/>
            </a:xfrm>
          </p:grpSpPr>
          <p:grpSp>
            <p:nvGrpSpPr>
              <p:cNvPr id="941" name="Google Shape;941;p22"/>
              <p:cNvGrpSpPr/>
              <p:nvPr/>
            </p:nvGrpSpPr>
            <p:grpSpPr>
              <a:xfrm flipH="1">
                <a:off x="7382025" y="-781700"/>
                <a:ext cx="2364684" cy="2392650"/>
                <a:chOff x="5404368" y="-851325"/>
                <a:chExt cx="2364684" cy="2392650"/>
              </a:xfrm>
            </p:grpSpPr>
            <p:grpSp>
              <p:nvGrpSpPr>
                <p:cNvPr id="942" name="Google Shape;942;p22"/>
                <p:cNvGrpSpPr/>
                <p:nvPr/>
              </p:nvGrpSpPr>
              <p:grpSpPr>
                <a:xfrm>
                  <a:off x="6360273" y="-338456"/>
                  <a:ext cx="917499" cy="794671"/>
                  <a:chOff x="8022925" y="186250"/>
                  <a:chExt cx="815700" cy="706500"/>
                </a:xfrm>
              </p:grpSpPr>
              <p:sp>
                <p:nvSpPr>
                  <p:cNvPr id="943" name="Google Shape;943;p22"/>
                  <p:cNvSpPr/>
                  <p:nvPr/>
                </p:nvSpPr>
                <p:spPr>
                  <a:xfrm>
                    <a:off x="8022925" y="186250"/>
                    <a:ext cx="815700" cy="706500"/>
                  </a:xfrm>
                  <a:prstGeom prst="hexagon">
                    <a:avLst>
                      <a:gd name="adj" fmla="val 25000"/>
                      <a:gd name="vf" fmla="val 115470"/>
                    </a:avLst>
                  </a:prstGeom>
                  <a:solidFill>
                    <a:srgbClr val="AFE0D9">
                      <a:alpha val="5949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Lato"/>
                      <a:ea typeface="Lato"/>
                      <a:cs typeface="Lato"/>
                      <a:sym typeface="Lato"/>
                    </a:endParaRPr>
                  </a:p>
                </p:txBody>
              </p:sp>
              <p:sp>
                <p:nvSpPr>
                  <p:cNvPr id="944" name="Google Shape;944;p22"/>
                  <p:cNvSpPr/>
                  <p:nvPr/>
                </p:nvSpPr>
                <p:spPr>
                  <a:xfrm>
                    <a:off x="8169420" y="313166"/>
                    <a:ext cx="522900" cy="452700"/>
                  </a:xfrm>
                  <a:prstGeom prst="hexagon">
                    <a:avLst>
                      <a:gd name="adj" fmla="val 25000"/>
                      <a:gd name="vf" fmla="val 115470"/>
                    </a:avLst>
                  </a:prstGeom>
                  <a:noFill/>
                  <a:ln w="9525" cap="flat" cmpd="sng">
                    <a:solidFill>
                      <a:schemeClr val="l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Lato"/>
                      <a:ea typeface="Lato"/>
                      <a:cs typeface="Lato"/>
                      <a:sym typeface="Lato"/>
                    </a:endParaRPr>
                  </a:p>
                </p:txBody>
              </p:sp>
            </p:grpSp>
            <p:grpSp>
              <p:nvGrpSpPr>
                <p:cNvPr id="945" name="Google Shape;945;p22"/>
                <p:cNvGrpSpPr/>
                <p:nvPr/>
              </p:nvGrpSpPr>
              <p:grpSpPr>
                <a:xfrm>
                  <a:off x="5548840" y="-8756"/>
                  <a:ext cx="587793" cy="509104"/>
                  <a:chOff x="8022925" y="186250"/>
                  <a:chExt cx="815700" cy="706500"/>
                </a:xfrm>
              </p:grpSpPr>
              <p:sp>
                <p:nvSpPr>
                  <p:cNvPr id="946" name="Google Shape;946;p22"/>
                  <p:cNvSpPr/>
                  <p:nvPr/>
                </p:nvSpPr>
                <p:spPr>
                  <a:xfrm>
                    <a:off x="8022925" y="186250"/>
                    <a:ext cx="815700" cy="706500"/>
                  </a:xfrm>
                  <a:prstGeom prst="hexagon">
                    <a:avLst>
                      <a:gd name="adj" fmla="val 25000"/>
                      <a:gd name="vf" fmla="val 115470"/>
                    </a:avLst>
                  </a:prstGeom>
                  <a:noFill/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Lato"/>
                      <a:ea typeface="Lato"/>
                      <a:cs typeface="Lato"/>
                      <a:sym typeface="Lato"/>
                    </a:endParaRPr>
                  </a:p>
                </p:txBody>
              </p:sp>
              <p:sp>
                <p:nvSpPr>
                  <p:cNvPr id="947" name="Google Shape;947;p22"/>
                  <p:cNvSpPr/>
                  <p:nvPr/>
                </p:nvSpPr>
                <p:spPr>
                  <a:xfrm>
                    <a:off x="8114217" y="265360"/>
                    <a:ext cx="633300" cy="548400"/>
                  </a:xfrm>
                  <a:prstGeom prst="hexagon">
                    <a:avLst>
                      <a:gd name="adj" fmla="val 25000"/>
                      <a:gd name="vf" fmla="val 115470"/>
                    </a:avLst>
                  </a:prstGeom>
                  <a:noFill/>
                  <a:ln w="9525" cap="flat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Lato"/>
                      <a:ea typeface="Lato"/>
                      <a:cs typeface="Lato"/>
                      <a:sym typeface="Lato"/>
                    </a:endParaRPr>
                  </a:p>
                </p:txBody>
              </p:sp>
            </p:grpSp>
            <p:grpSp>
              <p:nvGrpSpPr>
                <p:cNvPr id="948" name="Google Shape;948;p22"/>
                <p:cNvGrpSpPr/>
                <p:nvPr/>
              </p:nvGrpSpPr>
              <p:grpSpPr>
                <a:xfrm>
                  <a:off x="6089765" y="600244"/>
                  <a:ext cx="587793" cy="509104"/>
                  <a:chOff x="8022925" y="186250"/>
                  <a:chExt cx="815700" cy="706500"/>
                </a:xfrm>
              </p:grpSpPr>
              <p:sp>
                <p:nvSpPr>
                  <p:cNvPr id="949" name="Google Shape;949;p22"/>
                  <p:cNvSpPr/>
                  <p:nvPr/>
                </p:nvSpPr>
                <p:spPr>
                  <a:xfrm>
                    <a:off x="8022925" y="186250"/>
                    <a:ext cx="815700" cy="706500"/>
                  </a:xfrm>
                  <a:prstGeom prst="hexagon">
                    <a:avLst>
                      <a:gd name="adj" fmla="val 25000"/>
                      <a:gd name="vf" fmla="val 115470"/>
                    </a:avLst>
                  </a:prstGeom>
                  <a:noFill/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Lato"/>
                      <a:ea typeface="Lato"/>
                      <a:cs typeface="Lato"/>
                      <a:sym typeface="Lato"/>
                    </a:endParaRPr>
                  </a:p>
                </p:txBody>
              </p:sp>
              <p:sp>
                <p:nvSpPr>
                  <p:cNvPr id="950" name="Google Shape;950;p22"/>
                  <p:cNvSpPr/>
                  <p:nvPr/>
                </p:nvSpPr>
                <p:spPr>
                  <a:xfrm>
                    <a:off x="8213302" y="351156"/>
                    <a:ext cx="435000" cy="376800"/>
                  </a:xfrm>
                  <a:prstGeom prst="hexagon">
                    <a:avLst>
                      <a:gd name="adj" fmla="val 25000"/>
                      <a:gd name="vf" fmla="val 115470"/>
                    </a:avLst>
                  </a:prstGeom>
                  <a:noFill/>
                  <a:ln w="9525" cap="flat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Lato"/>
                      <a:ea typeface="Lato"/>
                      <a:cs typeface="Lato"/>
                      <a:sym typeface="Lato"/>
                    </a:endParaRPr>
                  </a:p>
                </p:txBody>
              </p:sp>
            </p:grpSp>
            <p:sp>
              <p:nvSpPr>
                <p:cNvPr id="951" name="Google Shape;951;p22"/>
                <p:cNvSpPr/>
                <p:nvPr/>
              </p:nvSpPr>
              <p:spPr>
                <a:xfrm>
                  <a:off x="6499238" y="552125"/>
                  <a:ext cx="102300" cy="1023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952" name="Google Shape;952;p22"/>
                <p:cNvSpPr/>
                <p:nvPr/>
              </p:nvSpPr>
              <p:spPr>
                <a:xfrm>
                  <a:off x="7461852" y="112753"/>
                  <a:ext cx="307200" cy="2661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cxnSp>
              <p:nvCxnSpPr>
                <p:cNvPr id="953" name="Google Shape;953;p22"/>
                <p:cNvCxnSpPr/>
                <p:nvPr/>
              </p:nvCxnSpPr>
              <p:spPr>
                <a:xfrm>
                  <a:off x="5404368" y="355166"/>
                  <a:ext cx="285600" cy="501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54" name="Google Shape;954;p22"/>
                <p:cNvCxnSpPr>
                  <a:stCxn id="949" idx="3"/>
                </p:cNvCxnSpPr>
                <p:nvPr/>
              </p:nvCxnSpPr>
              <p:spPr>
                <a:xfrm rot="10800000">
                  <a:off x="5686565" y="854796"/>
                  <a:ext cx="403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55" name="Google Shape;955;p22"/>
                <p:cNvCxnSpPr>
                  <a:stCxn id="946" idx="0"/>
                </p:cNvCxnSpPr>
                <p:nvPr/>
              </p:nvCxnSpPr>
              <p:spPr>
                <a:xfrm>
                  <a:off x="6136634" y="245796"/>
                  <a:ext cx="1545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56" name="Google Shape;956;p22"/>
                <p:cNvCxnSpPr>
                  <a:stCxn id="943" idx="3"/>
                </p:cNvCxnSpPr>
                <p:nvPr/>
              </p:nvCxnSpPr>
              <p:spPr>
                <a:xfrm flipH="1">
                  <a:off x="6287073" y="58880"/>
                  <a:ext cx="73200" cy="1875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57" name="Google Shape;957;p22"/>
                <p:cNvCxnSpPr>
                  <a:stCxn id="949" idx="1"/>
                </p:cNvCxnSpPr>
                <p:nvPr/>
              </p:nvCxnSpPr>
              <p:spPr>
                <a:xfrm>
                  <a:off x="6550283" y="1109348"/>
                  <a:ext cx="226200" cy="3918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sp>
              <p:nvSpPr>
                <p:cNvPr id="958" name="Google Shape;958;p22"/>
                <p:cNvSpPr/>
                <p:nvPr/>
              </p:nvSpPr>
              <p:spPr>
                <a:xfrm>
                  <a:off x="6736425" y="1462725"/>
                  <a:ext cx="78600" cy="786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cxnSp>
              <p:nvCxnSpPr>
                <p:cNvPr id="959" name="Google Shape;959;p22"/>
                <p:cNvCxnSpPr>
                  <a:stCxn id="943" idx="5"/>
                </p:cNvCxnSpPr>
                <p:nvPr/>
              </p:nvCxnSpPr>
              <p:spPr>
                <a:xfrm rot="10800000" flipH="1">
                  <a:off x="7079105" y="-816055"/>
                  <a:ext cx="275700" cy="477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sp>
              <p:nvSpPr>
                <p:cNvPr id="960" name="Google Shape;960;p22"/>
                <p:cNvSpPr/>
                <p:nvPr/>
              </p:nvSpPr>
              <p:spPr>
                <a:xfrm>
                  <a:off x="7315575" y="-851325"/>
                  <a:ext cx="78600" cy="786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961" name="Google Shape;961;p22"/>
                <p:cNvSpPr/>
                <p:nvPr/>
              </p:nvSpPr>
              <p:spPr>
                <a:xfrm>
                  <a:off x="6136627" y="1209253"/>
                  <a:ext cx="307200" cy="2661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solidFill>
                  <a:srgbClr val="AFE0D9">
                    <a:alpha val="594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  <p:grpSp>
            <p:nvGrpSpPr>
              <p:cNvPr id="962" name="Google Shape;962;p22"/>
              <p:cNvGrpSpPr/>
              <p:nvPr/>
            </p:nvGrpSpPr>
            <p:grpSpPr>
              <a:xfrm flipH="1">
                <a:off x="6586639" y="-215983"/>
                <a:ext cx="795389" cy="688979"/>
                <a:chOff x="8022925" y="186250"/>
                <a:chExt cx="815700" cy="706500"/>
              </a:xfrm>
            </p:grpSpPr>
            <p:sp>
              <p:nvSpPr>
                <p:cNvPr id="963" name="Google Shape;963;p22"/>
                <p:cNvSpPr/>
                <p:nvPr/>
              </p:nvSpPr>
              <p:spPr>
                <a:xfrm>
                  <a:off x="8022925" y="186250"/>
                  <a:ext cx="815700" cy="7065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964" name="Google Shape;964;p22"/>
                <p:cNvSpPr/>
                <p:nvPr/>
              </p:nvSpPr>
              <p:spPr>
                <a:xfrm>
                  <a:off x="8066182" y="223764"/>
                  <a:ext cx="729300" cy="6315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965" name="Google Shape;965;p22"/>
                <p:cNvSpPr/>
                <p:nvPr/>
              </p:nvSpPr>
              <p:spPr>
                <a:xfrm>
                  <a:off x="8222718" y="359307"/>
                  <a:ext cx="416100" cy="3606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  <p:cxnSp>
            <p:nvCxnSpPr>
              <p:cNvPr id="966" name="Google Shape;966;p22"/>
              <p:cNvCxnSpPr>
                <a:stCxn id="963" idx="3"/>
                <a:endCxn id="943" idx="0"/>
              </p:cNvCxnSpPr>
              <p:nvPr/>
            </p:nvCxnSpPr>
            <p:spPr>
              <a:xfrm>
                <a:off x="7382028" y="128506"/>
                <a:ext cx="491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967" name="Google Shape;967;p22"/>
            <p:cNvGrpSpPr/>
            <p:nvPr/>
          </p:nvGrpSpPr>
          <p:grpSpPr>
            <a:xfrm flipH="1">
              <a:off x="8430769" y="3177041"/>
              <a:ext cx="1180258" cy="1390907"/>
              <a:chOff x="4046769" y="1482116"/>
              <a:chExt cx="1180258" cy="1390907"/>
            </a:xfrm>
          </p:grpSpPr>
          <p:grpSp>
            <p:nvGrpSpPr>
              <p:cNvPr id="968" name="Google Shape;968;p22"/>
              <p:cNvGrpSpPr/>
              <p:nvPr/>
            </p:nvGrpSpPr>
            <p:grpSpPr>
              <a:xfrm>
                <a:off x="4046769" y="1482116"/>
                <a:ext cx="1180258" cy="756167"/>
                <a:chOff x="4046769" y="1482116"/>
                <a:chExt cx="1180258" cy="756167"/>
              </a:xfrm>
            </p:grpSpPr>
            <p:grpSp>
              <p:nvGrpSpPr>
                <p:cNvPr id="969" name="Google Shape;969;p22"/>
                <p:cNvGrpSpPr/>
                <p:nvPr/>
              </p:nvGrpSpPr>
              <p:grpSpPr>
                <a:xfrm>
                  <a:off x="4046769" y="1482116"/>
                  <a:ext cx="873044" cy="756167"/>
                  <a:chOff x="8022925" y="186250"/>
                  <a:chExt cx="815700" cy="706500"/>
                </a:xfrm>
              </p:grpSpPr>
              <p:sp>
                <p:nvSpPr>
                  <p:cNvPr id="970" name="Google Shape;970;p22"/>
                  <p:cNvSpPr/>
                  <p:nvPr/>
                </p:nvSpPr>
                <p:spPr>
                  <a:xfrm>
                    <a:off x="8022925" y="186250"/>
                    <a:ext cx="815700" cy="706500"/>
                  </a:xfrm>
                  <a:prstGeom prst="hexagon">
                    <a:avLst>
                      <a:gd name="adj" fmla="val 25000"/>
                      <a:gd name="vf" fmla="val 115470"/>
                    </a:avLst>
                  </a:prstGeom>
                  <a:noFill/>
                  <a:ln w="9525" cap="flat" cmpd="sng">
                    <a:solidFill>
                      <a:schemeClr val="lt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Lato"/>
                      <a:ea typeface="Lato"/>
                      <a:cs typeface="Lato"/>
                      <a:sym typeface="Lato"/>
                    </a:endParaRPr>
                  </a:p>
                </p:txBody>
              </p:sp>
              <p:sp>
                <p:nvSpPr>
                  <p:cNvPr id="971" name="Google Shape;971;p22"/>
                  <p:cNvSpPr/>
                  <p:nvPr/>
                </p:nvSpPr>
                <p:spPr>
                  <a:xfrm>
                    <a:off x="8133718" y="282237"/>
                    <a:ext cx="594300" cy="514500"/>
                  </a:xfrm>
                  <a:prstGeom prst="hexagon">
                    <a:avLst>
                      <a:gd name="adj" fmla="val 25000"/>
                      <a:gd name="vf" fmla="val 115470"/>
                    </a:avLst>
                  </a:prstGeom>
                  <a:noFill/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Lato"/>
                      <a:ea typeface="Lato"/>
                      <a:cs typeface="Lato"/>
                      <a:sym typeface="Lato"/>
                    </a:endParaRPr>
                  </a:p>
                </p:txBody>
              </p:sp>
              <p:sp>
                <p:nvSpPr>
                  <p:cNvPr id="972" name="Google Shape;972;p22"/>
                  <p:cNvSpPr/>
                  <p:nvPr/>
                </p:nvSpPr>
                <p:spPr>
                  <a:xfrm>
                    <a:off x="8240438" y="374705"/>
                    <a:ext cx="380700" cy="329700"/>
                  </a:xfrm>
                  <a:prstGeom prst="hexagon">
                    <a:avLst>
                      <a:gd name="adj" fmla="val 25000"/>
                      <a:gd name="vf" fmla="val 115470"/>
                    </a:avLst>
                  </a:prstGeom>
                  <a:noFill/>
                  <a:ln w="9525" cap="flat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Lato"/>
                      <a:ea typeface="Lato"/>
                      <a:cs typeface="Lato"/>
                      <a:sym typeface="Lato"/>
                    </a:endParaRPr>
                  </a:p>
                </p:txBody>
              </p:sp>
            </p:grpSp>
            <p:sp>
              <p:nvSpPr>
                <p:cNvPr id="973" name="Google Shape;973;p22"/>
                <p:cNvSpPr/>
                <p:nvPr/>
              </p:nvSpPr>
              <p:spPr>
                <a:xfrm>
                  <a:off x="4919827" y="1953578"/>
                  <a:ext cx="307200" cy="2661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solidFill>
                  <a:srgbClr val="AFE0D9">
                    <a:alpha val="594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974" name="Google Shape;974;p22"/>
                <p:cNvSpPr/>
                <p:nvPr/>
              </p:nvSpPr>
              <p:spPr>
                <a:xfrm>
                  <a:off x="4981813" y="1541325"/>
                  <a:ext cx="102300" cy="1023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  <p:cxnSp>
            <p:nvCxnSpPr>
              <p:cNvPr id="975" name="Google Shape;975;p22"/>
              <p:cNvCxnSpPr>
                <a:stCxn id="970" idx="1"/>
                <a:endCxn id="976" idx="0"/>
              </p:cNvCxnSpPr>
              <p:nvPr/>
            </p:nvCxnSpPr>
            <p:spPr>
              <a:xfrm>
                <a:off x="4730771" y="2238282"/>
                <a:ext cx="172800" cy="135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976" name="Google Shape;976;p22"/>
              <p:cNvSpPr/>
              <p:nvPr/>
            </p:nvSpPr>
            <p:spPr>
              <a:xfrm rot="-5400000">
                <a:off x="4653574" y="2406673"/>
                <a:ext cx="499800" cy="432900"/>
              </a:xfrm>
              <a:prstGeom prst="hexagon">
                <a:avLst>
                  <a:gd name="adj" fmla="val 25000"/>
                  <a:gd name="vf" fmla="val 115470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977" name="Google Shape;977;p22"/>
              <p:cNvSpPr/>
              <p:nvPr/>
            </p:nvSpPr>
            <p:spPr>
              <a:xfrm rot="-5400000">
                <a:off x="4704500" y="2450622"/>
                <a:ext cx="398100" cy="345000"/>
              </a:xfrm>
              <a:prstGeom prst="hexagon">
                <a:avLst>
                  <a:gd name="adj" fmla="val 25000"/>
                  <a:gd name="vf" fmla="val 115470"/>
                </a:avLst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  <p:grpSp>
          <p:nvGrpSpPr>
            <p:cNvPr id="978" name="Google Shape;978;p22"/>
            <p:cNvGrpSpPr/>
            <p:nvPr/>
          </p:nvGrpSpPr>
          <p:grpSpPr>
            <a:xfrm rot="10800000" flipH="1">
              <a:off x="36670" y="3291158"/>
              <a:ext cx="1023526" cy="1727025"/>
              <a:chOff x="-5" y="2300632"/>
              <a:chExt cx="1023526" cy="1727025"/>
            </a:xfrm>
          </p:grpSpPr>
          <p:grpSp>
            <p:nvGrpSpPr>
              <p:cNvPr id="979" name="Google Shape;979;p22"/>
              <p:cNvGrpSpPr/>
              <p:nvPr/>
            </p:nvGrpSpPr>
            <p:grpSpPr>
              <a:xfrm rot="5400000">
                <a:off x="-417172" y="2717800"/>
                <a:ext cx="1413385" cy="579050"/>
                <a:chOff x="2195315" y="2002175"/>
                <a:chExt cx="1413385" cy="579050"/>
              </a:xfrm>
            </p:grpSpPr>
            <p:grpSp>
              <p:nvGrpSpPr>
                <p:cNvPr id="980" name="Google Shape;980;p22"/>
                <p:cNvGrpSpPr/>
                <p:nvPr/>
              </p:nvGrpSpPr>
              <p:grpSpPr>
                <a:xfrm rot="10800000">
                  <a:off x="2273907" y="2024002"/>
                  <a:ext cx="587793" cy="509104"/>
                  <a:chOff x="8022925" y="186250"/>
                  <a:chExt cx="815700" cy="706500"/>
                </a:xfrm>
              </p:grpSpPr>
              <p:sp>
                <p:nvSpPr>
                  <p:cNvPr id="981" name="Google Shape;981;p22"/>
                  <p:cNvSpPr/>
                  <p:nvPr/>
                </p:nvSpPr>
                <p:spPr>
                  <a:xfrm>
                    <a:off x="8022925" y="186250"/>
                    <a:ext cx="815700" cy="706500"/>
                  </a:xfrm>
                  <a:prstGeom prst="hexagon">
                    <a:avLst>
                      <a:gd name="adj" fmla="val 25000"/>
                      <a:gd name="vf" fmla="val 115470"/>
                    </a:avLst>
                  </a:prstGeom>
                  <a:noFill/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Lato"/>
                      <a:ea typeface="Lato"/>
                      <a:cs typeface="Lato"/>
                      <a:sym typeface="Lato"/>
                    </a:endParaRPr>
                  </a:p>
                </p:txBody>
              </p:sp>
              <p:sp>
                <p:nvSpPr>
                  <p:cNvPr id="982" name="Google Shape;982;p22"/>
                  <p:cNvSpPr/>
                  <p:nvPr/>
                </p:nvSpPr>
                <p:spPr>
                  <a:xfrm>
                    <a:off x="8213302" y="351156"/>
                    <a:ext cx="435000" cy="376800"/>
                  </a:xfrm>
                  <a:prstGeom prst="hexagon">
                    <a:avLst>
                      <a:gd name="adj" fmla="val 25000"/>
                      <a:gd name="vf" fmla="val 115470"/>
                    </a:avLst>
                  </a:prstGeom>
                  <a:noFill/>
                  <a:ln w="9525" cap="flat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Lato"/>
                      <a:ea typeface="Lato"/>
                      <a:cs typeface="Lato"/>
                      <a:sym typeface="Lato"/>
                    </a:endParaRPr>
                  </a:p>
                </p:txBody>
              </p:sp>
            </p:grpSp>
            <p:sp>
              <p:nvSpPr>
                <p:cNvPr id="983" name="Google Shape;983;p22"/>
                <p:cNvSpPr/>
                <p:nvPr/>
              </p:nvSpPr>
              <p:spPr>
                <a:xfrm rot="10800000">
                  <a:off x="2349928" y="2478925"/>
                  <a:ext cx="102300" cy="1023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cxnSp>
              <p:nvCxnSpPr>
                <p:cNvPr id="984" name="Google Shape;984;p22"/>
                <p:cNvCxnSpPr>
                  <a:stCxn id="981" idx="3"/>
                  <a:endCxn id="985" idx="0"/>
                </p:cNvCxnSpPr>
                <p:nvPr/>
              </p:nvCxnSpPr>
              <p:spPr>
                <a:xfrm rot="10800000">
                  <a:off x="3235200" y="1905054"/>
                  <a:ext cx="0" cy="7470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sp>
              <p:nvSpPr>
                <p:cNvPr id="986" name="Google Shape;986;p22"/>
                <p:cNvSpPr/>
                <p:nvPr/>
              </p:nvSpPr>
              <p:spPr>
                <a:xfrm rot="10800000">
                  <a:off x="2195315" y="2002175"/>
                  <a:ext cx="78600" cy="786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  <p:sp>
            <p:nvSpPr>
              <p:cNvPr id="985" name="Google Shape;985;p22"/>
              <p:cNvSpPr/>
              <p:nvPr/>
            </p:nvSpPr>
            <p:spPr>
              <a:xfrm rot="-5400000">
                <a:off x="145946" y="3735157"/>
                <a:ext cx="313500" cy="2715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AFE0D9">
                  <a:alpha val="594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987" name="Google Shape;987;p22"/>
              <p:cNvSpPr/>
              <p:nvPr/>
            </p:nvSpPr>
            <p:spPr>
              <a:xfrm rot="-5400000">
                <a:off x="731021" y="2321632"/>
                <a:ext cx="313500" cy="271500"/>
              </a:xfrm>
              <a:prstGeom prst="hexagon">
                <a:avLst>
                  <a:gd name="adj" fmla="val 25000"/>
                  <a:gd name="vf" fmla="val 115470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7">
    <p:spTree>
      <p:nvGrpSpPr>
        <p:cNvPr id="1" name="Shape 1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41" name="Google Shape;1241;p28"/>
          <p:cNvGrpSpPr/>
          <p:nvPr/>
        </p:nvGrpSpPr>
        <p:grpSpPr>
          <a:xfrm rot="10800000">
            <a:off x="142652" y="2391879"/>
            <a:ext cx="1180258" cy="1390907"/>
            <a:chOff x="4046769" y="1482116"/>
            <a:chExt cx="1180258" cy="1390907"/>
          </a:xfrm>
        </p:grpSpPr>
        <p:grpSp>
          <p:nvGrpSpPr>
            <p:cNvPr id="1242" name="Google Shape;1242;p28"/>
            <p:cNvGrpSpPr/>
            <p:nvPr/>
          </p:nvGrpSpPr>
          <p:grpSpPr>
            <a:xfrm>
              <a:off x="4046769" y="1482116"/>
              <a:ext cx="1180258" cy="756167"/>
              <a:chOff x="4046769" y="1482116"/>
              <a:chExt cx="1180258" cy="756167"/>
            </a:xfrm>
          </p:grpSpPr>
          <p:grpSp>
            <p:nvGrpSpPr>
              <p:cNvPr id="1243" name="Google Shape;1243;p28"/>
              <p:cNvGrpSpPr/>
              <p:nvPr/>
            </p:nvGrpSpPr>
            <p:grpSpPr>
              <a:xfrm>
                <a:off x="4046769" y="1482116"/>
                <a:ext cx="873044" cy="756167"/>
                <a:chOff x="8022925" y="186250"/>
                <a:chExt cx="815700" cy="706500"/>
              </a:xfrm>
            </p:grpSpPr>
            <p:sp>
              <p:nvSpPr>
                <p:cNvPr id="1244" name="Google Shape;1244;p28"/>
                <p:cNvSpPr/>
                <p:nvPr/>
              </p:nvSpPr>
              <p:spPr>
                <a:xfrm>
                  <a:off x="8022925" y="186250"/>
                  <a:ext cx="815700" cy="7065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1245" name="Google Shape;1245;p28"/>
                <p:cNvSpPr/>
                <p:nvPr/>
              </p:nvSpPr>
              <p:spPr>
                <a:xfrm>
                  <a:off x="8133718" y="282237"/>
                  <a:ext cx="594300" cy="5145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1246" name="Google Shape;1246;p28"/>
                <p:cNvSpPr/>
                <p:nvPr/>
              </p:nvSpPr>
              <p:spPr>
                <a:xfrm>
                  <a:off x="8240438" y="374705"/>
                  <a:ext cx="380700" cy="3297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  <p:sp>
            <p:nvSpPr>
              <p:cNvPr id="1247" name="Google Shape;1247;p28"/>
              <p:cNvSpPr/>
              <p:nvPr/>
            </p:nvSpPr>
            <p:spPr>
              <a:xfrm>
                <a:off x="4919827" y="1953578"/>
                <a:ext cx="307200" cy="2661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AFE0D9">
                  <a:alpha val="594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1248" name="Google Shape;1248;p28"/>
              <p:cNvSpPr/>
              <p:nvPr/>
            </p:nvSpPr>
            <p:spPr>
              <a:xfrm>
                <a:off x="5012263" y="1761350"/>
                <a:ext cx="102300" cy="1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  <p:cxnSp>
          <p:nvCxnSpPr>
            <p:cNvPr id="1249" name="Google Shape;1249;p28"/>
            <p:cNvCxnSpPr>
              <a:stCxn id="1244" idx="1"/>
              <a:endCxn id="1250" idx="0"/>
            </p:cNvCxnSpPr>
            <p:nvPr/>
          </p:nvCxnSpPr>
          <p:spPr>
            <a:xfrm>
              <a:off x="4730771" y="2238282"/>
              <a:ext cx="172800" cy="135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250" name="Google Shape;1250;p28"/>
            <p:cNvSpPr/>
            <p:nvPr/>
          </p:nvSpPr>
          <p:spPr>
            <a:xfrm rot="-5400000">
              <a:off x="4653574" y="2406673"/>
              <a:ext cx="499800" cy="432900"/>
            </a:xfrm>
            <a:prstGeom prst="hexagon">
              <a:avLst>
                <a:gd name="adj" fmla="val 25000"/>
                <a:gd name="vf" fmla="val 11547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251" name="Google Shape;1251;p28"/>
            <p:cNvSpPr/>
            <p:nvPr/>
          </p:nvSpPr>
          <p:spPr>
            <a:xfrm rot="-5400000">
              <a:off x="4704500" y="2450622"/>
              <a:ext cx="398100" cy="345000"/>
            </a:xfrm>
            <a:prstGeom prst="hexagon">
              <a:avLst>
                <a:gd name="adj" fmla="val 25000"/>
                <a:gd name="vf" fmla="val 11547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1252" name="Google Shape;1252;p28"/>
          <p:cNvGrpSpPr/>
          <p:nvPr/>
        </p:nvGrpSpPr>
        <p:grpSpPr>
          <a:xfrm>
            <a:off x="316436" y="-1052575"/>
            <a:ext cx="8677029" cy="6098323"/>
            <a:chOff x="316436" y="-1052575"/>
            <a:chExt cx="8677029" cy="6098323"/>
          </a:xfrm>
        </p:grpSpPr>
        <p:grpSp>
          <p:nvGrpSpPr>
            <p:cNvPr id="1253" name="Google Shape;1253;p28"/>
            <p:cNvGrpSpPr/>
            <p:nvPr/>
          </p:nvGrpSpPr>
          <p:grpSpPr>
            <a:xfrm rot="10800000">
              <a:off x="5237734" y="-1052575"/>
              <a:ext cx="3417803" cy="2444748"/>
              <a:chOff x="5222059" y="1707050"/>
              <a:chExt cx="3417803" cy="2444748"/>
            </a:xfrm>
          </p:grpSpPr>
          <p:grpSp>
            <p:nvGrpSpPr>
              <p:cNvPr id="1254" name="Google Shape;1254;p28"/>
              <p:cNvGrpSpPr/>
              <p:nvPr/>
            </p:nvGrpSpPr>
            <p:grpSpPr>
              <a:xfrm>
                <a:off x="6230684" y="2436004"/>
                <a:ext cx="1245819" cy="1079037"/>
                <a:chOff x="8022925" y="186250"/>
                <a:chExt cx="815700" cy="706500"/>
              </a:xfrm>
            </p:grpSpPr>
            <p:sp>
              <p:nvSpPr>
                <p:cNvPr id="1255" name="Google Shape;1255;p28"/>
                <p:cNvSpPr/>
                <p:nvPr/>
              </p:nvSpPr>
              <p:spPr>
                <a:xfrm>
                  <a:off x="8022925" y="186250"/>
                  <a:ext cx="815700" cy="7065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1256" name="Google Shape;1256;p28"/>
                <p:cNvSpPr/>
                <p:nvPr/>
              </p:nvSpPr>
              <p:spPr>
                <a:xfrm>
                  <a:off x="8066182" y="223764"/>
                  <a:ext cx="729300" cy="6315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1257" name="Google Shape;1257;p28"/>
                <p:cNvSpPr/>
                <p:nvPr/>
              </p:nvSpPr>
              <p:spPr>
                <a:xfrm>
                  <a:off x="8240438" y="374705"/>
                  <a:ext cx="380700" cy="3297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  <p:grpSp>
            <p:nvGrpSpPr>
              <p:cNvPr id="1258" name="Google Shape;1258;p28"/>
              <p:cNvGrpSpPr/>
              <p:nvPr/>
            </p:nvGrpSpPr>
            <p:grpSpPr>
              <a:xfrm>
                <a:off x="5222059" y="3089020"/>
                <a:ext cx="1008613" cy="873587"/>
                <a:chOff x="8022925" y="186250"/>
                <a:chExt cx="815700" cy="706500"/>
              </a:xfrm>
            </p:grpSpPr>
            <p:sp>
              <p:nvSpPr>
                <p:cNvPr id="1259" name="Google Shape;1259;p28"/>
                <p:cNvSpPr/>
                <p:nvPr/>
              </p:nvSpPr>
              <p:spPr>
                <a:xfrm>
                  <a:off x="8022925" y="186250"/>
                  <a:ext cx="815700" cy="7065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1260" name="Google Shape;1260;p28"/>
                <p:cNvSpPr/>
                <p:nvPr/>
              </p:nvSpPr>
              <p:spPr>
                <a:xfrm>
                  <a:off x="8066182" y="223764"/>
                  <a:ext cx="729300" cy="6315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  <p:grpSp>
            <p:nvGrpSpPr>
              <p:cNvPr id="1261" name="Google Shape;1261;p28"/>
              <p:cNvGrpSpPr/>
              <p:nvPr/>
            </p:nvGrpSpPr>
            <p:grpSpPr>
              <a:xfrm>
                <a:off x="6286990" y="3642694"/>
                <a:ext cx="587793" cy="509104"/>
                <a:chOff x="8022925" y="186250"/>
                <a:chExt cx="815700" cy="706500"/>
              </a:xfrm>
            </p:grpSpPr>
            <p:sp>
              <p:nvSpPr>
                <p:cNvPr id="1262" name="Google Shape;1262;p28"/>
                <p:cNvSpPr/>
                <p:nvPr/>
              </p:nvSpPr>
              <p:spPr>
                <a:xfrm>
                  <a:off x="8022925" y="186250"/>
                  <a:ext cx="815700" cy="7065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1263" name="Google Shape;1263;p28"/>
                <p:cNvSpPr/>
                <p:nvPr/>
              </p:nvSpPr>
              <p:spPr>
                <a:xfrm>
                  <a:off x="8114217" y="265360"/>
                  <a:ext cx="633300" cy="5484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  <p:sp>
            <p:nvSpPr>
              <p:cNvPr id="1264" name="Google Shape;1264;p28"/>
              <p:cNvSpPr/>
              <p:nvPr/>
            </p:nvSpPr>
            <p:spPr>
              <a:xfrm>
                <a:off x="6178600" y="2924425"/>
                <a:ext cx="102300" cy="1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grpSp>
            <p:nvGrpSpPr>
              <p:cNvPr id="1265" name="Google Shape;1265;p28"/>
              <p:cNvGrpSpPr/>
              <p:nvPr/>
            </p:nvGrpSpPr>
            <p:grpSpPr>
              <a:xfrm>
                <a:off x="7766819" y="2597416"/>
                <a:ext cx="873044" cy="756167"/>
                <a:chOff x="8022925" y="186250"/>
                <a:chExt cx="815700" cy="706500"/>
              </a:xfrm>
            </p:grpSpPr>
            <p:sp>
              <p:nvSpPr>
                <p:cNvPr id="1266" name="Google Shape;1266;p28"/>
                <p:cNvSpPr/>
                <p:nvPr/>
              </p:nvSpPr>
              <p:spPr>
                <a:xfrm>
                  <a:off x="8022925" y="186250"/>
                  <a:ext cx="815700" cy="7065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1267" name="Google Shape;1267;p28"/>
                <p:cNvSpPr/>
                <p:nvPr/>
              </p:nvSpPr>
              <p:spPr>
                <a:xfrm>
                  <a:off x="8133718" y="282237"/>
                  <a:ext cx="594300" cy="5145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1268" name="Google Shape;1268;p28"/>
                <p:cNvSpPr/>
                <p:nvPr/>
              </p:nvSpPr>
              <p:spPr>
                <a:xfrm>
                  <a:off x="8240438" y="374705"/>
                  <a:ext cx="380700" cy="3297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  <p:sp>
            <p:nvSpPr>
              <p:cNvPr id="1269" name="Google Shape;1269;p28"/>
              <p:cNvSpPr/>
              <p:nvPr/>
            </p:nvSpPr>
            <p:spPr>
              <a:xfrm>
                <a:off x="7394176" y="3089024"/>
                <a:ext cx="457200" cy="396000"/>
              </a:xfrm>
              <a:prstGeom prst="hexagon">
                <a:avLst>
                  <a:gd name="adj" fmla="val 25000"/>
                  <a:gd name="vf" fmla="val 115470"/>
                </a:avLst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1270" name="Google Shape;1270;p28"/>
              <p:cNvSpPr/>
              <p:nvPr/>
            </p:nvSpPr>
            <p:spPr>
              <a:xfrm>
                <a:off x="7570513" y="2571750"/>
                <a:ext cx="102300" cy="1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1271" name="Google Shape;1271;p28"/>
              <p:cNvSpPr/>
              <p:nvPr/>
            </p:nvSpPr>
            <p:spPr>
              <a:xfrm>
                <a:off x="7044827" y="3642703"/>
                <a:ext cx="307200" cy="2661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AFE0D9">
                  <a:alpha val="594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grpSp>
            <p:nvGrpSpPr>
              <p:cNvPr id="1272" name="Google Shape;1272;p28"/>
              <p:cNvGrpSpPr/>
              <p:nvPr/>
            </p:nvGrpSpPr>
            <p:grpSpPr>
              <a:xfrm>
                <a:off x="6012275" y="1707050"/>
                <a:ext cx="1754544" cy="1381970"/>
                <a:chOff x="6012275" y="1707050"/>
                <a:chExt cx="1754544" cy="1381970"/>
              </a:xfrm>
            </p:grpSpPr>
            <p:grpSp>
              <p:nvGrpSpPr>
                <p:cNvPr id="1273" name="Google Shape;1273;p28"/>
                <p:cNvGrpSpPr/>
                <p:nvPr/>
              </p:nvGrpSpPr>
              <p:grpSpPr>
                <a:xfrm>
                  <a:off x="6012275" y="2285500"/>
                  <a:ext cx="1754544" cy="803520"/>
                  <a:chOff x="6012275" y="2285500"/>
                  <a:chExt cx="1754544" cy="803520"/>
                </a:xfrm>
              </p:grpSpPr>
              <p:cxnSp>
                <p:nvCxnSpPr>
                  <p:cNvPr id="1274" name="Google Shape;1274;p28"/>
                  <p:cNvCxnSpPr>
                    <a:stCxn id="1266" idx="3"/>
                  </p:cNvCxnSpPr>
                  <p:nvPr/>
                </p:nvCxnSpPr>
                <p:spPr>
                  <a:xfrm rot="10800000">
                    <a:off x="7612919" y="2975499"/>
                    <a:ext cx="1539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grpSp>
                <p:nvGrpSpPr>
                  <p:cNvPr id="1275" name="Google Shape;1275;p28"/>
                  <p:cNvGrpSpPr/>
                  <p:nvPr/>
                </p:nvGrpSpPr>
                <p:grpSpPr>
                  <a:xfrm>
                    <a:off x="6012275" y="2285500"/>
                    <a:ext cx="1603950" cy="803520"/>
                    <a:chOff x="6012275" y="2285500"/>
                    <a:chExt cx="1603950" cy="803520"/>
                  </a:xfrm>
                </p:grpSpPr>
                <p:cxnSp>
                  <p:nvCxnSpPr>
                    <p:cNvPr id="1276" name="Google Shape;1276;p28"/>
                    <p:cNvCxnSpPr/>
                    <p:nvPr/>
                  </p:nvCxnSpPr>
                  <p:spPr>
                    <a:xfrm rot="10800000">
                      <a:off x="7262825" y="2285500"/>
                      <a:ext cx="353400" cy="690000"/>
                    </a:xfrm>
                    <a:prstGeom prst="straightConnector1">
                      <a:avLst/>
                    </a:prstGeom>
                    <a:noFill/>
                    <a:ln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1277" name="Google Shape;1277;p28"/>
                    <p:cNvCxnSpPr/>
                    <p:nvPr/>
                  </p:nvCxnSpPr>
                  <p:spPr>
                    <a:xfrm rot="10800000">
                      <a:off x="6405500" y="2289200"/>
                      <a:ext cx="861000" cy="0"/>
                    </a:xfrm>
                    <a:prstGeom prst="straightConnector1">
                      <a:avLst/>
                    </a:prstGeom>
                    <a:noFill/>
                    <a:ln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1278" name="Google Shape;1278;p28"/>
                    <p:cNvCxnSpPr>
                      <a:stCxn id="1259" idx="5"/>
                    </p:cNvCxnSpPr>
                    <p:nvPr/>
                  </p:nvCxnSpPr>
                  <p:spPr>
                    <a:xfrm rot="10800000" flipH="1">
                      <a:off x="6012275" y="2285620"/>
                      <a:ext cx="395400" cy="803400"/>
                    </a:xfrm>
                    <a:prstGeom prst="straightConnector1">
                      <a:avLst/>
                    </a:prstGeom>
                    <a:noFill/>
                    <a:ln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</p:grpSp>
              <p:sp>
                <p:nvSpPr>
                  <p:cNvPr id="1279" name="Google Shape;1279;p28"/>
                  <p:cNvSpPr/>
                  <p:nvPr/>
                </p:nvSpPr>
                <p:spPr>
                  <a:xfrm>
                    <a:off x="7584350" y="2943050"/>
                    <a:ext cx="64800" cy="64800"/>
                  </a:xfrm>
                  <a:prstGeom prst="ellipse">
                    <a:avLst/>
                  </a:pr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Lato"/>
                      <a:ea typeface="Lato"/>
                      <a:cs typeface="Lato"/>
                      <a:sym typeface="Lato"/>
                    </a:endParaRPr>
                  </a:p>
                </p:txBody>
              </p:sp>
            </p:grpSp>
            <p:cxnSp>
              <p:nvCxnSpPr>
                <p:cNvPr id="1280" name="Google Shape;1280;p28"/>
                <p:cNvCxnSpPr/>
                <p:nvPr/>
              </p:nvCxnSpPr>
              <p:spPr>
                <a:xfrm rot="10800000" flipH="1">
                  <a:off x="7261350" y="1744525"/>
                  <a:ext cx="315600" cy="54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sp>
              <p:nvSpPr>
                <p:cNvPr id="1281" name="Google Shape;1281;p28"/>
                <p:cNvSpPr/>
                <p:nvPr/>
              </p:nvSpPr>
              <p:spPr>
                <a:xfrm>
                  <a:off x="7545125" y="1707050"/>
                  <a:ext cx="73500" cy="732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  <p:sp>
            <p:nvSpPr>
              <p:cNvPr id="1282" name="Google Shape;1282;p28"/>
              <p:cNvSpPr/>
              <p:nvPr/>
            </p:nvSpPr>
            <p:spPr>
              <a:xfrm>
                <a:off x="5975025" y="3049300"/>
                <a:ext cx="78600" cy="78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  <p:grpSp>
          <p:nvGrpSpPr>
            <p:cNvPr id="1283" name="Google Shape;1283;p28"/>
            <p:cNvGrpSpPr/>
            <p:nvPr/>
          </p:nvGrpSpPr>
          <p:grpSpPr>
            <a:xfrm rot="10800000">
              <a:off x="316436" y="3465111"/>
              <a:ext cx="1271591" cy="1580637"/>
              <a:chOff x="426827" y="-723871"/>
              <a:chExt cx="1271591" cy="1580637"/>
            </a:xfrm>
          </p:grpSpPr>
          <p:grpSp>
            <p:nvGrpSpPr>
              <p:cNvPr id="1284" name="Google Shape;1284;p28"/>
              <p:cNvGrpSpPr/>
              <p:nvPr/>
            </p:nvGrpSpPr>
            <p:grpSpPr>
              <a:xfrm>
                <a:off x="436759" y="-723871"/>
                <a:ext cx="1245819" cy="1079037"/>
                <a:chOff x="8022925" y="186250"/>
                <a:chExt cx="815700" cy="706500"/>
              </a:xfrm>
            </p:grpSpPr>
            <p:sp>
              <p:nvSpPr>
                <p:cNvPr id="1285" name="Google Shape;1285;p28"/>
                <p:cNvSpPr/>
                <p:nvPr/>
              </p:nvSpPr>
              <p:spPr>
                <a:xfrm>
                  <a:off x="8022925" y="186250"/>
                  <a:ext cx="815700" cy="7065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1286" name="Google Shape;1286;p28"/>
                <p:cNvSpPr/>
                <p:nvPr/>
              </p:nvSpPr>
              <p:spPr>
                <a:xfrm>
                  <a:off x="8066182" y="223764"/>
                  <a:ext cx="729300" cy="6315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1287" name="Google Shape;1287;p28"/>
                <p:cNvSpPr/>
                <p:nvPr/>
              </p:nvSpPr>
              <p:spPr>
                <a:xfrm>
                  <a:off x="8355664" y="474499"/>
                  <a:ext cx="150300" cy="1302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  <p:cxnSp>
            <p:nvCxnSpPr>
              <p:cNvPr id="1288" name="Google Shape;1288;p28"/>
              <p:cNvCxnSpPr>
                <a:stCxn id="1285" idx="1"/>
              </p:cNvCxnSpPr>
              <p:nvPr/>
            </p:nvCxnSpPr>
            <p:spPr>
              <a:xfrm>
                <a:off x="1412818" y="355166"/>
                <a:ext cx="285600" cy="501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289" name="Google Shape;1289;p28"/>
              <p:cNvSpPr/>
              <p:nvPr/>
            </p:nvSpPr>
            <p:spPr>
              <a:xfrm>
                <a:off x="426827" y="472928"/>
                <a:ext cx="307200" cy="2661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AFE0D9">
                  <a:alpha val="594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  <p:grpSp>
          <p:nvGrpSpPr>
            <p:cNvPr id="1290" name="Google Shape;1290;p28"/>
            <p:cNvGrpSpPr/>
            <p:nvPr/>
          </p:nvGrpSpPr>
          <p:grpSpPr>
            <a:xfrm>
              <a:off x="7478488" y="3918741"/>
              <a:ext cx="1514976" cy="1058593"/>
              <a:chOff x="6487988" y="-321084"/>
              <a:chExt cx="1514976" cy="1058593"/>
            </a:xfrm>
          </p:grpSpPr>
          <p:grpSp>
            <p:nvGrpSpPr>
              <p:cNvPr id="1291" name="Google Shape;1291;p28"/>
              <p:cNvGrpSpPr/>
              <p:nvPr/>
            </p:nvGrpSpPr>
            <p:grpSpPr>
              <a:xfrm>
                <a:off x="6809206" y="-321084"/>
                <a:ext cx="873044" cy="756167"/>
                <a:chOff x="8022925" y="186250"/>
                <a:chExt cx="815700" cy="706500"/>
              </a:xfrm>
            </p:grpSpPr>
            <p:sp>
              <p:nvSpPr>
                <p:cNvPr id="1292" name="Google Shape;1292;p28"/>
                <p:cNvSpPr/>
                <p:nvPr/>
              </p:nvSpPr>
              <p:spPr>
                <a:xfrm>
                  <a:off x="8022925" y="186250"/>
                  <a:ext cx="815700" cy="7065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1293" name="Google Shape;1293;p28"/>
                <p:cNvSpPr/>
                <p:nvPr/>
              </p:nvSpPr>
              <p:spPr>
                <a:xfrm>
                  <a:off x="8133718" y="282237"/>
                  <a:ext cx="594300" cy="5145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1294" name="Google Shape;1294;p28"/>
                <p:cNvSpPr/>
                <p:nvPr/>
              </p:nvSpPr>
              <p:spPr>
                <a:xfrm>
                  <a:off x="8240438" y="374705"/>
                  <a:ext cx="380700" cy="3297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  <p:grpSp>
            <p:nvGrpSpPr>
              <p:cNvPr id="1295" name="Google Shape;1295;p28"/>
              <p:cNvGrpSpPr/>
              <p:nvPr/>
            </p:nvGrpSpPr>
            <p:grpSpPr>
              <a:xfrm rot="10800000" flipH="1">
                <a:off x="6487988" y="89717"/>
                <a:ext cx="1514976" cy="647792"/>
                <a:chOff x="7297201" y="45061"/>
                <a:chExt cx="1514976" cy="647792"/>
              </a:xfrm>
            </p:grpSpPr>
            <p:sp>
              <p:nvSpPr>
                <p:cNvPr id="1296" name="Google Shape;1296;p28"/>
                <p:cNvSpPr/>
                <p:nvPr/>
              </p:nvSpPr>
              <p:spPr>
                <a:xfrm>
                  <a:off x="7297201" y="45061"/>
                  <a:ext cx="457200" cy="3960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1297" name="Google Shape;1297;p28"/>
                <p:cNvSpPr/>
                <p:nvPr/>
              </p:nvSpPr>
              <p:spPr>
                <a:xfrm>
                  <a:off x="8047438" y="191925"/>
                  <a:ext cx="102300" cy="1023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1298" name="Google Shape;1298;p28"/>
                <p:cNvSpPr/>
                <p:nvPr/>
              </p:nvSpPr>
              <p:spPr>
                <a:xfrm>
                  <a:off x="8504977" y="426753"/>
                  <a:ext cx="307200" cy="2661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solidFill>
                  <a:srgbClr val="AFE0D9">
                    <a:alpha val="594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</p:grp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8">
    <p:spTree>
      <p:nvGrpSpPr>
        <p:cNvPr id="1" name="Shape 1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0" name="Google Shape;1300;p29"/>
          <p:cNvGrpSpPr/>
          <p:nvPr/>
        </p:nvGrpSpPr>
        <p:grpSpPr>
          <a:xfrm>
            <a:off x="-743048" y="-759400"/>
            <a:ext cx="10096486" cy="6881698"/>
            <a:chOff x="-743048" y="-759400"/>
            <a:chExt cx="10096486" cy="6881698"/>
          </a:xfrm>
        </p:grpSpPr>
        <p:grpSp>
          <p:nvGrpSpPr>
            <p:cNvPr id="1301" name="Google Shape;1301;p29"/>
            <p:cNvGrpSpPr/>
            <p:nvPr/>
          </p:nvGrpSpPr>
          <p:grpSpPr>
            <a:xfrm>
              <a:off x="1002234" y="3677550"/>
              <a:ext cx="3417803" cy="2444748"/>
              <a:chOff x="5222059" y="1707050"/>
              <a:chExt cx="3417803" cy="2444748"/>
            </a:xfrm>
          </p:grpSpPr>
          <p:grpSp>
            <p:nvGrpSpPr>
              <p:cNvPr id="1302" name="Google Shape;1302;p29"/>
              <p:cNvGrpSpPr/>
              <p:nvPr/>
            </p:nvGrpSpPr>
            <p:grpSpPr>
              <a:xfrm>
                <a:off x="6230684" y="2436004"/>
                <a:ext cx="1245819" cy="1079037"/>
                <a:chOff x="8022925" y="186250"/>
                <a:chExt cx="815700" cy="706500"/>
              </a:xfrm>
            </p:grpSpPr>
            <p:sp>
              <p:nvSpPr>
                <p:cNvPr id="1303" name="Google Shape;1303;p29"/>
                <p:cNvSpPr/>
                <p:nvPr/>
              </p:nvSpPr>
              <p:spPr>
                <a:xfrm>
                  <a:off x="8022925" y="186250"/>
                  <a:ext cx="815700" cy="7065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1304" name="Google Shape;1304;p29"/>
                <p:cNvSpPr/>
                <p:nvPr/>
              </p:nvSpPr>
              <p:spPr>
                <a:xfrm>
                  <a:off x="8066182" y="223764"/>
                  <a:ext cx="729300" cy="6315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1305" name="Google Shape;1305;p29"/>
                <p:cNvSpPr/>
                <p:nvPr/>
              </p:nvSpPr>
              <p:spPr>
                <a:xfrm>
                  <a:off x="8240438" y="374705"/>
                  <a:ext cx="380700" cy="3297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  <p:grpSp>
            <p:nvGrpSpPr>
              <p:cNvPr id="1306" name="Google Shape;1306;p29"/>
              <p:cNvGrpSpPr/>
              <p:nvPr/>
            </p:nvGrpSpPr>
            <p:grpSpPr>
              <a:xfrm>
                <a:off x="5222059" y="3089020"/>
                <a:ext cx="1008613" cy="873587"/>
                <a:chOff x="8022925" y="186250"/>
                <a:chExt cx="815700" cy="706500"/>
              </a:xfrm>
            </p:grpSpPr>
            <p:sp>
              <p:nvSpPr>
                <p:cNvPr id="1307" name="Google Shape;1307;p29"/>
                <p:cNvSpPr/>
                <p:nvPr/>
              </p:nvSpPr>
              <p:spPr>
                <a:xfrm>
                  <a:off x="8022925" y="186250"/>
                  <a:ext cx="815700" cy="7065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1308" name="Google Shape;1308;p29"/>
                <p:cNvSpPr/>
                <p:nvPr/>
              </p:nvSpPr>
              <p:spPr>
                <a:xfrm>
                  <a:off x="8066182" y="223764"/>
                  <a:ext cx="729300" cy="6315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  <p:grpSp>
            <p:nvGrpSpPr>
              <p:cNvPr id="1309" name="Google Shape;1309;p29"/>
              <p:cNvGrpSpPr/>
              <p:nvPr/>
            </p:nvGrpSpPr>
            <p:grpSpPr>
              <a:xfrm>
                <a:off x="6286990" y="3642694"/>
                <a:ext cx="587793" cy="509104"/>
                <a:chOff x="8022925" y="186250"/>
                <a:chExt cx="815700" cy="706500"/>
              </a:xfrm>
            </p:grpSpPr>
            <p:sp>
              <p:nvSpPr>
                <p:cNvPr id="1310" name="Google Shape;1310;p29"/>
                <p:cNvSpPr/>
                <p:nvPr/>
              </p:nvSpPr>
              <p:spPr>
                <a:xfrm>
                  <a:off x="8022925" y="186250"/>
                  <a:ext cx="815700" cy="7065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1311" name="Google Shape;1311;p29"/>
                <p:cNvSpPr/>
                <p:nvPr/>
              </p:nvSpPr>
              <p:spPr>
                <a:xfrm>
                  <a:off x="8114217" y="265360"/>
                  <a:ext cx="633300" cy="5484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  <p:sp>
            <p:nvSpPr>
              <p:cNvPr id="1312" name="Google Shape;1312;p29"/>
              <p:cNvSpPr/>
              <p:nvPr/>
            </p:nvSpPr>
            <p:spPr>
              <a:xfrm>
                <a:off x="6178600" y="2924425"/>
                <a:ext cx="102300" cy="1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grpSp>
            <p:nvGrpSpPr>
              <p:cNvPr id="1313" name="Google Shape;1313;p29"/>
              <p:cNvGrpSpPr/>
              <p:nvPr/>
            </p:nvGrpSpPr>
            <p:grpSpPr>
              <a:xfrm>
                <a:off x="7766819" y="2597416"/>
                <a:ext cx="873044" cy="756167"/>
                <a:chOff x="8022925" y="186250"/>
                <a:chExt cx="815700" cy="706500"/>
              </a:xfrm>
            </p:grpSpPr>
            <p:sp>
              <p:nvSpPr>
                <p:cNvPr id="1314" name="Google Shape;1314;p29"/>
                <p:cNvSpPr/>
                <p:nvPr/>
              </p:nvSpPr>
              <p:spPr>
                <a:xfrm>
                  <a:off x="8022925" y="186250"/>
                  <a:ext cx="815700" cy="7065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1315" name="Google Shape;1315;p29"/>
                <p:cNvSpPr/>
                <p:nvPr/>
              </p:nvSpPr>
              <p:spPr>
                <a:xfrm>
                  <a:off x="8133718" y="282237"/>
                  <a:ext cx="594300" cy="5145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1316" name="Google Shape;1316;p29"/>
                <p:cNvSpPr/>
                <p:nvPr/>
              </p:nvSpPr>
              <p:spPr>
                <a:xfrm>
                  <a:off x="8240438" y="374705"/>
                  <a:ext cx="380700" cy="3297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  <p:sp>
            <p:nvSpPr>
              <p:cNvPr id="1317" name="Google Shape;1317;p29"/>
              <p:cNvSpPr/>
              <p:nvPr/>
            </p:nvSpPr>
            <p:spPr>
              <a:xfrm>
                <a:off x="7394176" y="3089024"/>
                <a:ext cx="457200" cy="396000"/>
              </a:xfrm>
              <a:prstGeom prst="hexagon">
                <a:avLst>
                  <a:gd name="adj" fmla="val 25000"/>
                  <a:gd name="vf" fmla="val 115470"/>
                </a:avLst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1318" name="Google Shape;1318;p29"/>
              <p:cNvSpPr/>
              <p:nvPr/>
            </p:nvSpPr>
            <p:spPr>
              <a:xfrm>
                <a:off x="7570513" y="2571750"/>
                <a:ext cx="102300" cy="1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1319" name="Google Shape;1319;p29"/>
              <p:cNvSpPr/>
              <p:nvPr/>
            </p:nvSpPr>
            <p:spPr>
              <a:xfrm>
                <a:off x="7044827" y="3642703"/>
                <a:ext cx="307200" cy="2661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AFE0D9">
                  <a:alpha val="594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grpSp>
            <p:nvGrpSpPr>
              <p:cNvPr id="1320" name="Google Shape;1320;p29"/>
              <p:cNvGrpSpPr/>
              <p:nvPr/>
            </p:nvGrpSpPr>
            <p:grpSpPr>
              <a:xfrm>
                <a:off x="6012275" y="1707050"/>
                <a:ext cx="1754544" cy="1381970"/>
                <a:chOff x="6012275" y="1707050"/>
                <a:chExt cx="1754544" cy="1381970"/>
              </a:xfrm>
            </p:grpSpPr>
            <p:grpSp>
              <p:nvGrpSpPr>
                <p:cNvPr id="1321" name="Google Shape;1321;p29"/>
                <p:cNvGrpSpPr/>
                <p:nvPr/>
              </p:nvGrpSpPr>
              <p:grpSpPr>
                <a:xfrm>
                  <a:off x="6012275" y="2285500"/>
                  <a:ext cx="1754544" cy="803520"/>
                  <a:chOff x="6012275" y="2285500"/>
                  <a:chExt cx="1754544" cy="803520"/>
                </a:xfrm>
              </p:grpSpPr>
              <p:cxnSp>
                <p:nvCxnSpPr>
                  <p:cNvPr id="1322" name="Google Shape;1322;p29"/>
                  <p:cNvCxnSpPr>
                    <a:stCxn id="1314" idx="3"/>
                  </p:cNvCxnSpPr>
                  <p:nvPr/>
                </p:nvCxnSpPr>
                <p:spPr>
                  <a:xfrm rot="10800000">
                    <a:off x="7612919" y="2975499"/>
                    <a:ext cx="1539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grpSp>
                <p:nvGrpSpPr>
                  <p:cNvPr id="1323" name="Google Shape;1323;p29"/>
                  <p:cNvGrpSpPr/>
                  <p:nvPr/>
                </p:nvGrpSpPr>
                <p:grpSpPr>
                  <a:xfrm>
                    <a:off x="6012275" y="2285500"/>
                    <a:ext cx="1603950" cy="803520"/>
                    <a:chOff x="6012275" y="2285500"/>
                    <a:chExt cx="1603950" cy="803520"/>
                  </a:xfrm>
                </p:grpSpPr>
                <p:cxnSp>
                  <p:nvCxnSpPr>
                    <p:cNvPr id="1324" name="Google Shape;1324;p29"/>
                    <p:cNvCxnSpPr/>
                    <p:nvPr/>
                  </p:nvCxnSpPr>
                  <p:spPr>
                    <a:xfrm rot="10800000">
                      <a:off x="7262825" y="2285500"/>
                      <a:ext cx="353400" cy="690000"/>
                    </a:xfrm>
                    <a:prstGeom prst="straightConnector1">
                      <a:avLst/>
                    </a:prstGeom>
                    <a:noFill/>
                    <a:ln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1325" name="Google Shape;1325;p29"/>
                    <p:cNvCxnSpPr/>
                    <p:nvPr/>
                  </p:nvCxnSpPr>
                  <p:spPr>
                    <a:xfrm rot="10800000">
                      <a:off x="6405500" y="2289200"/>
                      <a:ext cx="861000" cy="0"/>
                    </a:xfrm>
                    <a:prstGeom prst="straightConnector1">
                      <a:avLst/>
                    </a:prstGeom>
                    <a:noFill/>
                    <a:ln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1326" name="Google Shape;1326;p29"/>
                    <p:cNvCxnSpPr>
                      <a:stCxn id="1307" idx="5"/>
                    </p:cNvCxnSpPr>
                    <p:nvPr/>
                  </p:nvCxnSpPr>
                  <p:spPr>
                    <a:xfrm rot="10800000" flipH="1">
                      <a:off x="6012275" y="2285620"/>
                      <a:ext cx="395400" cy="803400"/>
                    </a:xfrm>
                    <a:prstGeom prst="straightConnector1">
                      <a:avLst/>
                    </a:prstGeom>
                    <a:noFill/>
                    <a:ln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</p:grpSp>
              <p:sp>
                <p:nvSpPr>
                  <p:cNvPr id="1327" name="Google Shape;1327;p29"/>
                  <p:cNvSpPr/>
                  <p:nvPr/>
                </p:nvSpPr>
                <p:spPr>
                  <a:xfrm>
                    <a:off x="7584350" y="2943050"/>
                    <a:ext cx="64800" cy="64800"/>
                  </a:xfrm>
                  <a:prstGeom prst="ellipse">
                    <a:avLst/>
                  </a:pr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Lato"/>
                      <a:ea typeface="Lato"/>
                      <a:cs typeface="Lato"/>
                      <a:sym typeface="Lato"/>
                    </a:endParaRPr>
                  </a:p>
                </p:txBody>
              </p:sp>
            </p:grpSp>
            <p:cxnSp>
              <p:nvCxnSpPr>
                <p:cNvPr id="1328" name="Google Shape;1328;p29"/>
                <p:cNvCxnSpPr/>
                <p:nvPr/>
              </p:nvCxnSpPr>
              <p:spPr>
                <a:xfrm rot="10800000" flipH="1">
                  <a:off x="7261350" y="1744525"/>
                  <a:ext cx="315600" cy="54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sp>
              <p:nvSpPr>
                <p:cNvPr id="1329" name="Google Shape;1329;p29"/>
                <p:cNvSpPr/>
                <p:nvPr/>
              </p:nvSpPr>
              <p:spPr>
                <a:xfrm>
                  <a:off x="7545125" y="1707050"/>
                  <a:ext cx="73500" cy="732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  <p:sp>
            <p:nvSpPr>
              <p:cNvPr id="1330" name="Google Shape;1330;p29"/>
              <p:cNvSpPr/>
              <p:nvPr/>
            </p:nvSpPr>
            <p:spPr>
              <a:xfrm>
                <a:off x="5975025" y="3049300"/>
                <a:ext cx="78600" cy="78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  <p:grpSp>
          <p:nvGrpSpPr>
            <p:cNvPr id="1331" name="Google Shape;1331;p29"/>
            <p:cNvGrpSpPr/>
            <p:nvPr/>
          </p:nvGrpSpPr>
          <p:grpSpPr>
            <a:xfrm>
              <a:off x="-743048" y="-759400"/>
              <a:ext cx="2975798" cy="2392650"/>
              <a:chOff x="4418377" y="-851325"/>
              <a:chExt cx="2975798" cy="2392650"/>
            </a:xfrm>
          </p:grpSpPr>
          <p:grpSp>
            <p:nvGrpSpPr>
              <p:cNvPr id="1332" name="Google Shape;1332;p29"/>
              <p:cNvGrpSpPr/>
              <p:nvPr/>
            </p:nvGrpSpPr>
            <p:grpSpPr>
              <a:xfrm>
                <a:off x="4428309" y="-723871"/>
                <a:ext cx="1245819" cy="1079037"/>
                <a:chOff x="8022925" y="186250"/>
                <a:chExt cx="815700" cy="706500"/>
              </a:xfrm>
            </p:grpSpPr>
            <p:sp>
              <p:nvSpPr>
                <p:cNvPr id="1333" name="Google Shape;1333;p29"/>
                <p:cNvSpPr/>
                <p:nvPr/>
              </p:nvSpPr>
              <p:spPr>
                <a:xfrm>
                  <a:off x="8022925" y="186250"/>
                  <a:ext cx="815700" cy="7065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1334" name="Google Shape;1334;p29"/>
                <p:cNvSpPr/>
                <p:nvPr/>
              </p:nvSpPr>
              <p:spPr>
                <a:xfrm>
                  <a:off x="8066182" y="223764"/>
                  <a:ext cx="729300" cy="6315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1335" name="Google Shape;1335;p29"/>
                <p:cNvSpPr/>
                <p:nvPr/>
              </p:nvSpPr>
              <p:spPr>
                <a:xfrm>
                  <a:off x="8355664" y="474499"/>
                  <a:ext cx="150300" cy="1302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  <p:grpSp>
            <p:nvGrpSpPr>
              <p:cNvPr id="1336" name="Google Shape;1336;p29"/>
              <p:cNvGrpSpPr/>
              <p:nvPr/>
            </p:nvGrpSpPr>
            <p:grpSpPr>
              <a:xfrm>
                <a:off x="6360273" y="-338456"/>
                <a:ext cx="917499" cy="794671"/>
                <a:chOff x="8022925" y="186250"/>
                <a:chExt cx="815700" cy="706500"/>
              </a:xfrm>
            </p:grpSpPr>
            <p:sp>
              <p:nvSpPr>
                <p:cNvPr id="1337" name="Google Shape;1337;p29"/>
                <p:cNvSpPr/>
                <p:nvPr/>
              </p:nvSpPr>
              <p:spPr>
                <a:xfrm>
                  <a:off x="8022925" y="186250"/>
                  <a:ext cx="815700" cy="7065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solidFill>
                  <a:srgbClr val="AFE0D9">
                    <a:alpha val="594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1338" name="Google Shape;1338;p29"/>
                <p:cNvSpPr/>
                <p:nvPr/>
              </p:nvSpPr>
              <p:spPr>
                <a:xfrm>
                  <a:off x="8169420" y="313166"/>
                  <a:ext cx="522900" cy="4527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  <p:grpSp>
            <p:nvGrpSpPr>
              <p:cNvPr id="1339" name="Google Shape;1339;p29"/>
              <p:cNvGrpSpPr/>
              <p:nvPr/>
            </p:nvGrpSpPr>
            <p:grpSpPr>
              <a:xfrm>
                <a:off x="5548840" y="-8756"/>
                <a:ext cx="587793" cy="509104"/>
                <a:chOff x="8022925" y="186250"/>
                <a:chExt cx="815700" cy="706500"/>
              </a:xfrm>
            </p:grpSpPr>
            <p:sp>
              <p:nvSpPr>
                <p:cNvPr id="1340" name="Google Shape;1340;p29"/>
                <p:cNvSpPr/>
                <p:nvPr/>
              </p:nvSpPr>
              <p:spPr>
                <a:xfrm>
                  <a:off x="8022925" y="186250"/>
                  <a:ext cx="815700" cy="7065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1341" name="Google Shape;1341;p29"/>
                <p:cNvSpPr/>
                <p:nvPr/>
              </p:nvSpPr>
              <p:spPr>
                <a:xfrm>
                  <a:off x="8114217" y="265360"/>
                  <a:ext cx="633300" cy="5484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  <p:grpSp>
            <p:nvGrpSpPr>
              <p:cNvPr id="1342" name="Google Shape;1342;p29"/>
              <p:cNvGrpSpPr/>
              <p:nvPr/>
            </p:nvGrpSpPr>
            <p:grpSpPr>
              <a:xfrm>
                <a:off x="6089765" y="600244"/>
                <a:ext cx="587793" cy="509104"/>
                <a:chOff x="8022925" y="186250"/>
                <a:chExt cx="815700" cy="706500"/>
              </a:xfrm>
            </p:grpSpPr>
            <p:sp>
              <p:nvSpPr>
                <p:cNvPr id="1343" name="Google Shape;1343;p29"/>
                <p:cNvSpPr/>
                <p:nvPr/>
              </p:nvSpPr>
              <p:spPr>
                <a:xfrm>
                  <a:off x="8022925" y="186250"/>
                  <a:ext cx="815700" cy="7065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1344" name="Google Shape;1344;p29"/>
                <p:cNvSpPr/>
                <p:nvPr/>
              </p:nvSpPr>
              <p:spPr>
                <a:xfrm>
                  <a:off x="8213302" y="351156"/>
                  <a:ext cx="435000" cy="3768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  <p:sp>
            <p:nvSpPr>
              <p:cNvPr id="1345" name="Google Shape;1345;p29"/>
              <p:cNvSpPr/>
              <p:nvPr/>
            </p:nvSpPr>
            <p:spPr>
              <a:xfrm>
                <a:off x="6499238" y="552125"/>
                <a:ext cx="102300" cy="1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1346" name="Google Shape;1346;p29"/>
              <p:cNvSpPr/>
              <p:nvPr/>
            </p:nvSpPr>
            <p:spPr>
              <a:xfrm>
                <a:off x="6053077" y="-723872"/>
                <a:ext cx="307200" cy="266100"/>
              </a:xfrm>
              <a:prstGeom prst="hexagon">
                <a:avLst>
                  <a:gd name="adj" fmla="val 25000"/>
                  <a:gd name="vf" fmla="val 115470"/>
                </a:avLst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cxnSp>
            <p:nvCxnSpPr>
              <p:cNvPr id="1347" name="Google Shape;1347;p29"/>
              <p:cNvCxnSpPr>
                <a:stCxn id="1333" idx="1"/>
              </p:cNvCxnSpPr>
              <p:nvPr/>
            </p:nvCxnSpPr>
            <p:spPr>
              <a:xfrm>
                <a:off x="5404368" y="355166"/>
                <a:ext cx="285600" cy="501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48" name="Google Shape;1348;p29"/>
              <p:cNvCxnSpPr>
                <a:stCxn id="1343" idx="3"/>
              </p:cNvCxnSpPr>
              <p:nvPr/>
            </p:nvCxnSpPr>
            <p:spPr>
              <a:xfrm rot="10800000">
                <a:off x="5686565" y="854796"/>
                <a:ext cx="403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49" name="Google Shape;1349;p29"/>
              <p:cNvCxnSpPr>
                <a:stCxn id="1340" idx="0"/>
              </p:cNvCxnSpPr>
              <p:nvPr/>
            </p:nvCxnSpPr>
            <p:spPr>
              <a:xfrm>
                <a:off x="6136634" y="245796"/>
                <a:ext cx="1545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50" name="Google Shape;1350;p29"/>
              <p:cNvCxnSpPr>
                <a:stCxn id="1337" idx="3"/>
              </p:cNvCxnSpPr>
              <p:nvPr/>
            </p:nvCxnSpPr>
            <p:spPr>
              <a:xfrm flipH="1">
                <a:off x="6287073" y="58880"/>
                <a:ext cx="73200" cy="187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51" name="Google Shape;1351;p29"/>
              <p:cNvCxnSpPr>
                <a:stCxn id="1343" idx="1"/>
              </p:cNvCxnSpPr>
              <p:nvPr/>
            </p:nvCxnSpPr>
            <p:spPr>
              <a:xfrm>
                <a:off x="6550283" y="1109348"/>
                <a:ext cx="226200" cy="391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352" name="Google Shape;1352;p29"/>
              <p:cNvSpPr/>
              <p:nvPr/>
            </p:nvSpPr>
            <p:spPr>
              <a:xfrm>
                <a:off x="6736425" y="1462725"/>
                <a:ext cx="78600" cy="78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cxnSp>
            <p:nvCxnSpPr>
              <p:cNvPr id="1353" name="Google Shape;1353;p29"/>
              <p:cNvCxnSpPr>
                <a:stCxn id="1337" idx="5"/>
              </p:cNvCxnSpPr>
              <p:nvPr/>
            </p:nvCxnSpPr>
            <p:spPr>
              <a:xfrm rot="10800000" flipH="1">
                <a:off x="7079105" y="-816055"/>
                <a:ext cx="275700" cy="477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354" name="Google Shape;1354;p29"/>
              <p:cNvSpPr/>
              <p:nvPr/>
            </p:nvSpPr>
            <p:spPr>
              <a:xfrm>
                <a:off x="7315575" y="-851325"/>
                <a:ext cx="78600" cy="78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1355" name="Google Shape;1355;p29"/>
              <p:cNvSpPr/>
              <p:nvPr/>
            </p:nvSpPr>
            <p:spPr>
              <a:xfrm>
                <a:off x="4418377" y="472928"/>
                <a:ext cx="307200" cy="2661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AFE0D9">
                  <a:alpha val="594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  <p:grpSp>
          <p:nvGrpSpPr>
            <p:cNvPr id="1356" name="Google Shape;1356;p29"/>
            <p:cNvGrpSpPr/>
            <p:nvPr/>
          </p:nvGrpSpPr>
          <p:grpSpPr>
            <a:xfrm>
              <a:off x="7508103" y="-733512"/>
              <a:ext cx="1845335" cy="2340875"/>
              <a:chOff x="7508103" y="-180450"/>
              <a:chExt cx="1845335" cy="2340875"/>
            </a:xfrm>
          </p:grpSpPr>
          <p:grpSp>
            <p:nvGrpSpPr>
              <p:cNvPr id="1357" name="Google Shape;1357;p29"/>
              <p:cNvGrpSpPr/>
              <p:nvPr/>
            </p:nvGrpSpPr>
            <p:grpSpPr>
              <a:xfrm>
                <a:off x="8109628" y="-180450"/>
                <a:ext cx="1128460" cy="989200"/>
                <a:chOff x="2136440" y="1592025"/>
                <a:chExt cx="1128460" cy="989200"/>
              </a:xfrm>
            </p:grpSpPr>
            <p:grpSp>
              <p:nvGrpSpPr>
                <p:cNvPr id="1358" name="Google Shape;1358;p29"/>
                <p:cNvGrpSpPr/>
                <p:nvPr/>
              </p:nvGrpSpPr>
              <p:grpSpPr>
                <a:xfrm rot="10800000">
                  <a:off x="2273907" y="2024002"/>
                  <a:ext cx="587793" cy="509104"/>
                  <a:chOff x="8022925" y="186250"/>
                  <a:chExt cx="815700" cy="706500"/>
                </a:xfrm>
              </p:grpSpPr>
              <p:sp>
                <p:nvSpPr>
                  <p:cNvPr id="1359" name="Google Shape;1359;p29"/>
                  <p:cNvSpPr/>
                  <p:nvPr/>
                </p:nvSpPr>
                <p:spPr>
                  <a:xfrm>
                    <a:off x="8022925" y="186250"/>
                    <a:ext cx="815700" cy="706500"/>
                  </a:xfrm>
                  <a:prstGeom prst="hexagon">
                    <a:avLst>
                      <a:gd name="adj" fmla="val 25000"/>
                      <a:gd name="vf" fmla="val 115470"/>
                    </a:avLst>
                  </a:prstGeom>
                  <a:noFill/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Lato"/>
                      <a:ea typeface="Lato"/>
                      <a:cs typeface="Lato"/>
                      <a:sym typeface="Lato"/>
                    </a:endParaRPr>
                  </a:p>
                </p:txBody>
              </p:sp>
              <p:sp>
                <p:nvSpPr>
                  <p:cNvPr id="1360" name="Google Shape;1360;p29"/>
                  <p:cNvSpPr/>
                  <p:nvPr/>
                </p:nvSpPr>
                <p:spPr>
                  <a:xfrm>
                    <a:off x="8213302" y="351156"/>
                    <a:ext cx="435000" cy="376800"/>
                  </a:xfrm>
                  <a:prstGeom prst="hexagon">
                    <a:avLst>
                      <a:gd name="adj" fmla="val 25000"/>
                      <a:gd name="vf" fmla="val 115470"/>
                    </a:avLst>
                  </a:prstGeom>
                  <a:noFill/>
                  <a:ln w="9525" cap="flat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Lato"/>
                      <a:ea typeface="Lato"/>
                      <a:cs typeface="Lato"/>
                      <a:sym typeface="Lato"/>
                    </a:endParaRPr>
                  </a:p>
                </p:txBody>
              </p:sp>
            </p:grpSp>
            <p:sp>
              <p:nvSpPr>
                <p:cNvPr id="1361" name="Google Shape;1361;p29"/>
                <p:cNvSpPr/>
                <p:nvPr/>
              </p:nvSpPr>
              <p:spPr>
                <a:xfrm rot="10800000">
                  <a:off x="2349928" y="2478925"/>
                  <a:ext cx="102300" cy="1023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cxnSp>
              <p:nvCxnSpPr>
                <p:cNvPr id="1362" name="Google Shape;1362;p29"/>
                <p:cNvCxnSpPr>
                  <a:stCxn id="1359" idx="3"/>
                </p:cNvCxnSpPr>
                <p:nvPr/>
              </p:nvCxnSpPr>
              <p:spPr>
                <a:xfrm>
                  <a:off x="2861700" y="2278554"/>
                  <a:ext cx="403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363" name="Google Shape;1363;p29"/>
                <p:cNvCxnSpPr>
                  <a:stCxn id="1359" idx="1"/>
                </p:cNvCxnSpPr>
                <p:nvPr/>
              </p:nvCxnSpPr>
              <p:spPr>
                <a:xfrm rot="10800000">
                  <a:off x="2174983" y="1632202"/>
                  <a:ext cx="226200" cy="3918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sp>
              <p:nvSpPr>
                <p:cNvPr id="1364" name="Google Shape;1364;p29"/>
                <p:cNvSpPr/>
                <p:nvPr/>
              </p:nvSpPr>
              <p:spPr>
                <a:xfrm rot="10800000">
                  <a:off x="2136440" y="1592025"/>
                  <a:ext cx="78600" cy="786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  <p:grpSp>
            <p:nvGrpSpPr>
              <p:cNvPr id="1365" name="Google Shape;1365;p29"/>
              <p:cNvGrpSpPr/>
              <p:nvPr/>
            </p:nvGrpSpPr>
            <p:grpSpPr>
              <a:xfrm>
                <a:off x="7508103" y="808752"/>
                <a:ext cx="1845335" cy="1351673"/>
                <a:chOff x="1557290" y="2633002"/>
                <a:chExt cx="1845335" cy="1351673"/>
              </a:xfrm>
            </p:grpSpPr>
            <p:grpSp>
              <p:nvGrpSpPr>
                <p:cNvPr id="1366" name="Google Shape;1366;p29"/>
                <p:cNvGrpSpPr/>
                <p:nvPr/>
              </p:nvGrpSpPr>
              <p:grpSpPr>
                <a:xfrm rot="10800000">
                  <a:off x="1673693" y="2677134"/>
                  <a:ext cx="917499" cy="794671"/>
                  <a:chOff x="8022925" y="186250"/>
                  <a:chExt cx="815700" cy="706500"/>
                </a:xfrm>
              </p:grpSpPr>
              <p:sp>
                <p:nvSpPr>
                  <p:cNvPr id="1367" name="Google Shape;1367;p29"/>
                  <p:cNvSpPr/>
                  <p:nvPr/>
                </p:nvSpPr>
                <p:spPr>
                  <a:xfrm>
                    <a:off x="8022925" y="186250"/>
                    <a:ext cx="815700" cy="706500"/>
                  </a:xfrm>
                  <a:prstGeom prst="hexagon">
                    <a:avLst>
                      <a:gd name="adj" fmla="val 25000"/>
                      <a:gd name="vf" fmla="val 115470"/>
                    </a:avLst>
                  </a:prstGeom>
                  <a:solidFill>
                    <a:srgbClr val="AFE0D9">
                      <a:alpha val="5949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Lato"/>
                      <a:ea typeface="Lato"/>
                      <a:cs typeface="Lato"/>
                      <a:sym typeface="Lato"/>
                    </a:endParaRPr>
                  </a:p>
                </p:txBody>
              </p:sp>
              <p:sp>
                <p:nvSpPr>
                  <p:cNvPr id="1368" name="Google Shape;1368;p29"/>
                  <p:cNvSpPr/>
                  <p:nvPr/>
                </p:nvSpPr>
                <p:spPr>
                  <a:xfrm>
                    <a:off x="8169420" y="313166"/>
                    <a:ext cx="522900" cy="452700"/>
                  </a:xfrm>
                  <a:prstGeom prst="hexagon">
                    <a:avLst>
                      <a:gd name="adj" fmla="val 25000"/>
                      <a:gd name="vf" fmla="val 115470"/>
                    </a:avLst>
                  </a:prstGeom>
                  <a:noFill/>
                  <a:ln w="9525" cap="flat" cmpd="sng">
                    <a:solidFill>
                      <a:schemeClr val="l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Lato"/>
                      <a:ea typeface="Lato"/>
                      <a:cs typeface="Lato"/>
                      <a:sym typeface="Lato"/>
                    </a:endParaRPr>
                  </a:p>
                </p:txBody>
              </p:sp>
            </p:grpSp>
            <p:grpSp>
              <p:nvGrpSpPr>
                <p:cNvPr id="1369" name="Google Shape;1369;p29"/>
                <p:cNvGrpSpPr/>
                <p:nvPr/>
              </p:nvGrpSpPr>
              <p:grpSpPr>
                <a:xfrm rot="10800000">
                  <a:off x="2814832" y="2633002"/>
                  <a:ext cx="587793" cy="509104"/>
                  <a:chOff x="8022925" y="186250"/>
                  <a:chExt cx="815700" cy="706500"/>
                </a:xfrm>
              </p:grpSpPr>
              <p:sp>
                <p:nvSpPr>
                  <p:cNvPr id="1370" name="Google Shape;1370;p29"/>
                  <p:cNvSpPr/>
                  <p:nvPr/>
                </p:nvSpPr>
                <p:spPr>
                  <a:xfrm>
                    <a:off x="8022925" y="186250"/>
                    <a:ext cx="815700" cy="706500"/>
                  </a:xfrm>
                  <a:prstGeom prst="hexagon">
                    <a:avLst>
                      <a:gd name="adj" fmla="val 25000"/>
                      <a:gd name="vf" fmla="val 115470"/>
                    </a:avLst>
                  </a:prstGeom>
                  <a:noFill/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Lato"/>
                      <a:ea typeface="Lato"/>
                      <a:cs typeface="Lato"/>
                      <a:sym typeface="Lato"/>
                    </a:endParaRPr>
                  </a:p>
                </p:txBody>
              </p:sp>
              <p:sp>
                <p:nvSpPr>
                  <p:cNvPr id="1371" name="Google Shape;1371;p29"/>
                  <p:cNvSpPr/>
                  <p:nvPr/>
                </p:nvSpPr>
                <p:spPr>
                  <a:xfrm>
                    <a:off x="8114217" y="265360"/>
                    <a:ext cx="633300" cy="548400"/>
                  </a:xfrm>
                  <a:prstGeom prst="hexagon">
                    <a:avLst>
                      <a:gd name="adj" fmla="val 25000"/>
                      <a:gd name="vf" fmla="val 115470"/>
                    </a:avLst>
                  </a:prstGeom>
                  <a:noFill/>
                  <a:ln w="9525" cap="flat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Lato"/>
                      <a:ea typeface="Lato"/>
                      <a:cs typeface="Lato"/>
                      <a:sym typeface="Lato"/>
                    </a:endParaRPr>
                  </a:p>
                </p:txBody>
              </p:sp>
            </p:grpSp>
            <p:cxnSp>
              <p:nvCxnSpPr>
                <p:cNvPr id="1372" name="Google Shape;1372;p29"/>
                <p:cNvCxnSpPr>
                  <a:stCxn id="1370" idx="0"/>
                </p:cNvCxnSpPr>
                <p:nvPr/>
              </p:nvCxnSpPr>
              <p:spPr>
                <a:xfrm rot="10800000">
                  <a:off x="2660332" y="2887554"/>
                  <a:ext cx="1545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373" name="Google Shape;1373;p29"/>
                <p:cNvCxnSpPr>
                  <a:stCxn id="1367" idx="3"/>
                </p:cNvCxnSpPr>
                <p:nvPr/>
              </p:nvCxnSpPr>
              <p:spPr>
                <a:xfrm rot="10800000" flipH="1">
                  <a:off x="2591192" y="2886970"/>
                  <a:ext cx="73200" cy="1875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374" name="Google Shape;1374;p29"/>
                <p:cNvCxnSpPr>
                  <a:stCxn id="1367" idx="5"/>
                </p:cNvCxnSpPr>
                <p:nvPr/>
              </p:nvCxnSpPr>
              <p:spPr>
                <a:xfrm flipH="1">
                  <a:off x="1596661" y="3471805"/>
                  <a:ext cx="275700" cy="477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sp>
              <p:nvSpPr>
                <p:cNvPr id="1375" name="Google Shape;1375;p29"/>
                <p:cNvSpPr/>
                <p:nvPr/>
              </p:nvSpPr>
              <p:spPr>
                <a:xfrm rot="10800000">
                  <a:off x="1557290" y="3906075"/>
                  <a:ext cx="78600" cy="786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Google Shape;59;p3"/>
          <p:cNvGrpSpPr/>
          <p:nvPr/>
        </p:nvGrpSpPr>
        <p:grpSpPr>
          <a:xfrm>
            <a:off x="-319453" y="-917150"/>
            <a:ext cx="9860391" cy="5957900"/>
            <a:chOff x="-319453" y="-917150"/>
            <a:chExt cx="9860391" cy="5957900"/>
          </a:xfrm>
        </p:grpSpPr>
        <p:grpSp>
          <p:nvGrpSpPr>
            <p:cNvPr id="60" name="Google Shape;60;p3"/>
            <p:cNvGrpSpPr/>
            <p:nvPr/>
          </p:nvGrpSpPr>
          <p:grpSpPr>
            <a:xfrm rot="10800000" flipH="1">
              <a:off x="7467353" y="3080077"/>
              <a:ext cx="2073585" cy="1960673"/>
              <a:chOff x="7455765" y="-80873"/>
              <a:chExt cx="2073585" cy="1960673"/>
            </a:xfrm>
          </p:grpSpPr>
          <p:grpSp>
            <p:nvGrpSpPr>
              <p:cNvPr id="61" name="Google Shape;61;p3"/>
              <p:cNvGrpSpPr/>
              <p:nvPr/>
            </p:nvGrpSpPr>
            <p:grpSpPr>
              <a:xfrm>
                <a:off x="7455765" y="-80873"/>
                <a:ext cx="2073585" cy="1960673"/>
                <a:chOff x="7455765" y="-80873"/>
                <a:chExt cx="2073585" cy="1960673"/>
              </a:xfrm>
            </p:grpSpPr>
            <p:grpSp>
              <p:nvGrpSpPr>
                <p:cNvPr id="62" name="Google Shape;62;p3"/>
                <p:cNvGrpSpPr/>
                <p:nvPr/>
              </p:nvGrpSpPr>
              <p:grpSpPr>
                <a:xfrm>
                  <a:off x="7455765" y="-80873"/>
                  <a:ext cx="1935860" cy="557223"/>
                  <a:chOff x="1329040" y="2024002"/>
                  <a:chExt cx="1935860" cy="557223"/>
                </a:xfrm>
              </p:grpSpPr>
              <p:grpSp>
                <p:nvGrpSpPr>
                  <p:cNvPr id="63" name="Google Shape;63;p3"/>
                  <p:cNvGrpSpPr/>
                  <p:nvPr/>
                </p:nvGrpSpPr>
                <p:grpSpPr>
                  <a:xfrm rot="10800000">
                    <a:off x="2273907" y="2024002"/>
                    <a:ext cx="587793" cy="509104"/>
                    <a:chOff x="8022925" y="186250"/>
                    <a:chExt cx="815700" cy="706500"/>
                  </a:xfrm>
                </p:grpSpPr>
                <p:sp>
                  <p:nvSpPr>
                    <p:cNvPr id="64" name="Google Shape;64;p3"/>
                    <p:cNvSpPr/>
                    <p:nvPr/>
                  </p:nvSpPr>
                  <p:spPr>
                    <a:xfrm>
                      <a:off x="8022925" y="186250"/>
                      <a:ext cx="815700" cy="706500"/>
                    </a:xfrm>
                    <a:prstGeom prst="hexagon">
                      <a:avLst>
                        <a:gd name="adj" fmla="val 25000"/>
                        <a:gd name="vf" fmla="val 115470"/>
                      </a:avLst>
                    </a:prstGeom>
                    <a:noFill/>
                    <a:ln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p:txBody>
                </p:sp>
                <p:sp>
                  <p:nvSpPr>
                    <p:cNvPr id="65" name="Google Shape;65;p3"/>
                    <p:cNvSpPr/>
                    <p:nvPr/>
                  </p:nvSpPr>
                  <p:spPr>
                    <a:xfrm>
                      <a:off x="8213302" y="351156"/>
                      <a:ext cx="435000" cy="376800"/>
                    </a:xfrm>
                    <a:prstGeom prst="hexagon">
                      <a:avLst>
                        <a:gd name="adj" fmla="val 25000"/>
                        <a:gd name="vf" fmla="val 115470"/>
                      </a:avLst>
                    </a:prstGeom>
                    <a:noFill/>
                    <a:ln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p:txBody>
                </p:sp>
              </p:grpSp>
              <p:sp>
                <p:nvSpPr>
                  <p:cNvPr id="66" name="Google Shape;66;p3"/>
                  <p:cNvSpPr/>
                  <p:nvPr/>
                </p:nvSpPr>
                <p:spPr>
                  <a:xfrm rot="10800000">
                    <a:off x="2349928" y="2478925"/>
                    <a:ext cx="102300" cy="102300"/>
                  </a:xfrm>
                  <a:prstGeom prst="ellipse">
                    <a:avLst/>
                  </a:pr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Lato"/>
                      <a:ea typeface="Lato"/>
                      <a:cs typeface="Lato"/>
                      <a:sym typeface="Lato"/>
                    </a:endParaRPr>
                  </a:p>
                </p:txBody>
              </p:sp>
              <p:cxnSp>
                <p:nvCxnSpPr>
                  <p:cNvPr id="67" name="Google Shape;67;p3"/>
                  <p:cNvCxnSpPr>
                    <a:stCxn id="64" idx="3"/>
                  </p:cNvCxnSpPr>
                  <p:nvPr/>
                </p:nvCxnSpPr>
                <p:spPr>
                  <a:xfrm>
                    <a:off x="2861700" y="2278554"/>
                    <a:ext cx="4032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68" name="Google Shape;68;p3"/>
                  <p:cNvCxnSpPr>
                    <a:stCxn id="64" idx="0"/>
                    <a:endCxn id="69" idx="2"/>
                  </p:cNvCxnSpPr>
                  <p:nvPr/>
                </p:nvCxnSpPr>
                <p:spPr>
                  <a:xfrm rot="10800000">
                    <a:off x="1407507" y="2278554"/>
                    <a:ext cx="8664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sp>
                <p:nvSpPr>
                  <p:cNvPr id="69" name="Google Shape;69;p3"/>
                  <p:cNvSpPr/>
                  <p:nvPr/>
                </p:nvSpPr>
                <p:spPr>
                  <a:xfrm rot="10800000">
                    <a:off x="1329040" y="2239213"/>
                    <a:ext cx="78600" cy="78600"/>
                  </a:xfrm>
                  <a:prstGeom prst="ellipse">
                    <a:avLst/>
                  </a:pr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Lato"/>
                      <a:ea typeface="Lato"/>
                      <a:cs typeface="Lato"/>
                      <a:sym typeface="Lato"/>
                    </a:endParaRPr>
                  </a:p>
                </p:txBody>
              </p:sp>
            </p:grpSp>
            <p:grpSp>
              <p:nvGrpSpPr>
                <p:cNvPr id="70" name="Google Shape;70;p3"/>
                <p:cNvGrpSpPr/>
                <p:nvPr/>
              </p:nvGrpSpPr>
              <p:grpSpPr>
                <a:xfrm>
                  <a:off x="7684015" y="528127"/>
                  <a:ext cx="1845335" cy="1351673"/>
                  <a:chOff x="1557290" y="2633002"/>
                  <a:chExt cx="1845335" cy="1351673"/>
                </a:xfrm>
              </p:grpSpPr>
              <p:grpSp>
                <p:nvGrpSpPr>
                  <p:cNvPr id="71" name="Google Shape;71;p3"/>
                  <p:cNvGrpSpPr/>
                  <p:nvPr/>
                </p:nvGrpSpPr>
                <p:grpSpPr>
                  <a:xfrm rot="10800000">
                    <a:off x="1673693" y="2677134"/>
                    <a:ext cx="917499" cy="794671"/>
                    <a:chOff x="8022925" y="186250"/>
                    <a:chExt cx="815700" cy="706500"/>
                  </a:xfrm>
                </p:grpSpPr>
                <p:sp>
                  <p:nvSpPr>
                    <p:cNvPr id="72" name="Google Shape;72;p3"/>
                    <p:cNvSpPr/>
                    <p:nvPr/>
                  </p:nvSpPr>
                  <p:spPr>
                    <a:xfrm>
                      <a:off x="8022925" y="186250"/>
                      <a:ext cx="815700" cy="706500"/>
                    </a:xfrm>
                    <a:prstGeom prst="hexagon">
                      <a:avLst>
                        <a:gd name="adj" fmla="val 25000"/>
                        <a:gd name="vf" fmla="val 115470"/>
                      </a:avLst>
                    </a:prstGeom>
                    <a:solidFill>
                      <a:srgbClr val="AFE0D9">
                        <a:alpha val="59490"/>
                      </a:srgbClr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p:txBody>
                </p:sp>
                <p:sp>
                  <p:nvSpPr>
                    <p:cNvPr id="73" name="Google Shape;73;p3"/>
                    <p:cNvSpPr/>
                    <p:nvPr/>
                  </p:nvSpPr>
                  <p:spPr>
                    <a:xfrm>
                      <a:off x="8169420" y="313166"/>
                      <a:ext cx="522900" cy="452700"/>
                    </a:xfrm>
                    <a:prstGeom prst="hexagon">
                      <a:avLst>
                        <a:gd name="adj" fmla="val 25000"/>
                        <a:gd name="vf" fmla="val 115470"/>
                      </a:avLst>
                    </a:prstGeom>
                    <a:noFill/>
                    <a:ln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p:txBody>
                </p:sp>
              </p:grpSp>
              <p:grpSp>
                <p:nvGrpSpPr>
                  <p:cNvPr id="74" name="Google Shape;74;p3"/>
                  <p:cNvGrpSpPr/>
                  <p:nvPr/>
                </p:nvGrpSpPr>
                <p:grpSpPr>
                  <a:xfrm rot="10800000">
                    <a:off x="2814832" y="2633002"/>
                    <a:ext cx="587793" cy="509104"/>
                    <a:chOff x="8022925" y="186250"/>
                    <a:chExt cx="815700" cy="706500"/>
                  </a:xfrm>
                </p:grpSpPr>
                <p:sp>
                  <p:nvSpPr>
                    <p:cNvPr id="75" name="Google Shape;75;p3"/>
                    <p:cNvSpPr/>
                    <p:nvPr/>
                  </p:nvSpPr>
                  <p:spPr>
                    <a:xfrm>
                      <a:off x="8022925" y="186250"/>
                      <a:ext cx="815700" cy="706500"/>
                    </a:xfrm>
                    <a:prstGeom prst="hexagon">
                      <a:avLst>
                        <a:gd name="adj" fmla="val 25000"/>
                        <a:gd name="vf" fmla="val 115470"/>
                      </a:avLst>
                    </a:prstGeom>
                    <a:noFill/>
                    <a:ln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p:txBody>
                </p:sp>
                <p:sp>
                  <p:nvSpPr>
                    <p:cNvPr id="76" name="Google Shape;76;p3"/>
                    <p:cNvSpPr/>
                    <p:nvPr/>
                  </p:nvSpPr>
                  <p:spPr>
                    <a:xfrm>
                      <a:off x="8114217" y="265360"/>
                      <a:ext cx="633300" cy="548400"/>
                    </a:xfrm>
                    <a:prstGeom prst="hexagon">
                      <a:avLst>
                        <a:gd name="adj" fmla="val 25000"/>
                        <a:gd name="vf" fmla="val 115470"/>
                      </a:avLst>
                    </a:prstGeom>
                    <a:noFill/>
                    <a:ln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p:txBody>
                </p:sp>
              </p:grpSp>
              <p:cxnSp>
                <p:nvCxnSpPr>
                  <p:cNvPr id="77" name="Google Shape;77;p3"/>
                  <p:cNvCxnSpPr>
                    <a:stCxn id="75" idx="0"/>
                  </p:cNvCxnSpPr>
                  <p:nvPr/>
                </p:nvCxnSpPr>
                <p:spPr>
                  <a:xfrm rot="10800000">
                    <a:off x="2660332" y="2887554"/>
                    <a:ext cx="1545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78" name="Google Shape;78;p3"/>
                  <p:cNvCxnSpPr>
                    <a:stCxn id="72" idx="3"/>
                  </p:cNvCxnSpPr>
                  <p:nvPr/>
                </p:nvCxnSpPr>
                <p:spPr>
                  <a:xfrm rot="10800000" flipH="1">
                    <a:off x="2591192" y="2886970"/>
                    <a:ext cx="73200" cy="187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79" name="Google Shape;79;p3"/>
                  <p:cNvCxnSpPr>
                    <a:stCxn id="72" idx="5"/>
                  </p:cNvCxnSpPr>
                  <p:nvPr/>
                </p:nvCxnSpPr>
                <p:spPr>
                  <a:xfrm flipH="1">
                    <a:off x="1596661" y="3471805"/>
                    <a:ext cx="275700" cy="4776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sp>
                <p:nvSpPr>
                  <p:cNvPr id="80" name="Google Shape;80;p3"/>
                  <p:cNvSpPr/>
                  <p:nvPr/>
                </p:nvSpPr>
                <p:spPr>
                  <a:xfrm rot="10800000">
                    <a:off x="1557290" y="3906075"/>
                    <a:ext cx="78600" cy="78600"/>
                  </a:xfrm>
                  <a:prstGeom prst="ellipse">
                    <a:avLst/>
                  </a:pr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Lato"/>
                      <a:ea typeface="Lato"/>
                      <a:cs typeface="Lato"/>
                      <a:sym typeface="Lato"/>
                    </a:endParaRPr>
                  </a:p>
                </p:txBody>
              </p:sp>
            </p:grpSp>
          </p:grpSp>
          <p:sp>
            <p:nvSpPr>
              <p:cNvPr id="81" name="Google Shape;81;p3"/>
              <p:cNvSpPr/>
              <p:nvPr/>
            </p:nvSpPr>
            <p:spPr>
              <a:xfrm>
                <a:off x="7637364" y="314128"/>
                <a:ext cx="307200" cy="266100"/>
              </a:xfrm>
              <a:prstGeom prst="hexagon">
                <a:avLst>
                  <a:gd name="adj" fmla="val 25000"/>
                  <a:gd name="vf" fmla="val 115470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  <p:grpSp>
          <p:nvGrpSpPr>
            <p:cNvPr id="82" name="Google Shape;82;p3"/>
            <p:cNvGrpSpPr/>
            <p:nvPr/>
          </p:nvGrpSpPr>
          <p:grpSpPr>
            <a:xfrm>
              <a:off x="-319453" y="-917150"/>
              <a:ext cx="4691116" cy="2444748"/>
              <a:chOff x="-319453" y="-917150"/>
              <a:chExt cx="4691116" cy="2444748"/>
            </a:xfrm>
          </p:grpSpPr>
          <p:grpSp>
            <p:nvGrpSpPr>
              <p:cNvPr id="83" name="Google Shape;83;p3"/>
              <p:cNvGrpSpPr/>
              <p:nvPr/>
            </p:nvGrpSpPr>
            <p:grpSpPr>
              <a:xfrm>
                <a:off x="-319453" y="-917150"/>
                <a:ext cx="4691116" cy="2444748"/>
                <a:chOff x="-326803" y="-829100"/>
                <a:chExt cx="4691116" cy="2444748"/>
              </a:xfrm>
            </p:grpSpPr>
            <p:grpSp>
              <p:nvGrpSpPr>
                <p:cNvPr id="84" name="Google Shape;84;p3"/>
                <p:cNvGrpSpPr/>
                <p:nvPr/>
              </p:nvGrpSpPr>
              <p:grpSpPr>
                <a:xfrm>
                  <a:off x="-326803" y="-829100"/>
                  <a:ext cx="3417803" cy="2444748"/>
                  <a:chOff x="5222059" y="1707050"/>
                  <a:chExt cx="3417803" cy="2444748"/>
                </a:xfrm>
              </p:grpSpPr>
              <p:grpSp>
                <p:nvGrpSpPr>
                  <p:cNvPr id="85" name="Google Shape;85;p3"/>
                  <p:cNvGrpSpPr/>
                  <p:nvPr/>
                </p:nvGrpSpPr>
                <p:grpSpPr>
                  <a:xfrm>
                    <a:off x="6230684" y="2436004"/>
                    <a:ext cx="1245819" cy="1079037"/>
                    <a:chOff x="8022925" y="186250"/>
                    <a:chExt cx="815700" cy="706500"/>
                  </a:xfrm>
                </p:grpSpPr>
                <p:sp>
                  <p:nvSpPr>
                    <p:cNvPr id="86" name="Google Shape;86;p3"/>
                    <p:cNvSpPr/>
                    <p:nvPr/>
                  </p:nvSpPr>
                  <p:spPr>
                    <a:xfrm>
                      <a:off x="8022925" y="186250"/>
                      <a:ext cx="815700" cy="706500"/>
                    </a:xfrm>
                    <a:prstGeom prst="hexagon">
                      <a:avLst>
                        <a:gd name="adj" fmla="val 25000"/>
                        <a:gd name="vf" fmla="val 115470"/>
                      </a:avLst>
                    </a:prstGeom>
                    <a:noFill/>
                    <a:ln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p:txBody>
                </p:sp>
                <p:sp>
                  <p:nvSpPr>
                    <p:cNvPr id="87" name="Google Shape;87;p3"/>
                    <p:cNvSpPr/>
                    <p:nvPr/>
                  </p:nvSpPr>
                  <p:spPr>
                    <a:xfrm>
                      <a:off x="8066182" y="223764"/>
                      <a:ext cx="729300" cy="631500"/>
                    </a:xfrm>
                    <a:prstGeom prst="hexagon">
                      <a:avLst>
                        <a:gd name="adj" fmla="val 25000"/>
                        <a:gd name="vf" fmla="val 115470"/>
                      </a:avLst>
                    </a:prstGeom>
                    <a:noFill/>
                    <a:ln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p:txBody>
                </p:sp>
                <p:sp>
                  <p:nvSpPr>
                    <p:cNvPr id="88" name="Google Shape;88;p3"/>
                    <p:cNvSpPr/>
                    <p:nvPr/>
                  </p:nvSpPr>
                  <p:spPr>
                    <a:xfrm>
                      <a:off x="8240438" y="374705"/>
                      <a:ext cx="380700" cy="329700"/>
                    </a:xfrm>
                    <a:prstGeom prst="hexagon">
                      <a:avLst>
                        <a:gd name="adj" fmla="val 25000"/>
                        <a:gd name="vf" fmla="val 115470"/>
                      </a:avLst>
                    </a:pr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p:txBody>
                </p:sp>
              </p:grpSp>
              <p:grpSp>
                <p:nvGrpSpPr>
                  <p:cNvPr id="89" name="Google Shape;89;p3"/>
                  <p:cNvGrpSpPr/>
                  <p:nvPr/>
                </p:nvGrpSpPr>
                <p:grpSpPr>
                  <a:xfrm>
                    <a:off x="5222059" y="3089020"/>
                    <a:ext cx="1008613" cy="873587"/>
                    <a:chOff x="8022925" y="186250"/>
                    <a:chExt cx="815700" cy="706500"/>
                  </a:xfrm>
                </p:grpSpPr>
                <p:sp>
                  <p:nvSpPr>
                    <p:cNvPr id="90" name="Google Shape;90;p3"/>
                    <p:cNvSpPr/>
                    <p:nvPr/>
                  </p:nvSpPr>
                  <p:spPr>
                    <a:xfrm>
                      <a:off x="8022925" y="186250"/>
                      <a:ext cx="815700" cy="706500"/>
                    </a:xfrm>
                    <a:prstGeom prst="hexagon">
                      <a:avLst>
                        <a:gd name="adj" fmla="val 25000"/>
                        <a:gd name="vf" fmla="val 115470"/>
                      </a:avLst>
                    </a:prstGeom>
                    <a:noFill/>
                    <a:ln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p:txBody>
                </p:sp>
                <p:sp>
                  <p:nvSpPr>
                    <p:cNvPr id="91" name="Google Shape;91;p3"/>
                    <p:cNvSpPr/>
                    <p:nvPr/>
                  </p:nvSpPr>
                  <p:spPr>
                    <a:xfrm>
                      <a:off x="8066182" y="223764"/>
                      <a:ext cx="729300" cy="631500"/>
                    </a:xfrm>
                    <a:prstGeom prst="hexagon">
                      <a:avLst>
                        <a:gd name="adj" fmla="val 25000"/>
                        <a:gd name="vf" fmla="val 115470"/>
                      </a:avLst>
                    </a:prstGeom>
                    <a:noFill/>
                    <a:ln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p:txBody>
                </p:sp>
              </p:grpSp>
              <p:grpSp>
                <p:nvGrpSpPr>
                  <p:cNvPr id="92" name="Google Shape;92;p3"/>
                  <p:cNvGrpSpPr/>
                  <p:nvPr/>
                </p:nvGrpSpPr>
                <p:grpSpPr>
                  <a:xfrm>
                    <a:off x="6286990" y="3642694"/>
                    <a:ext cx="587793" cy="509104"/>
                    <a:chOff x="8022925" y="186250"/>
                    <a:chExt cx="815700" cy="706500"/>
                  </a:xfrm>
                </p:grpSpPr>
                <p:sp>
                  <p:nvSpPr>
                    <p:cNvPr id="93" name="Google Shape;93;p3"/>
                    <p:cNvSpPr/>
                    <p:nvPr/>
                  </p:nvSpPr>
                  <p:spPr>
                    <a:xfrm>
                      <a:off x="8022925" y="186250"/>
                      <a:ext cx="815700" cy="706500"/>
                    </a:xfrm>
                    <a:prstGeom prst="hexagon">
                      <a:avLst>
                        <a:gd name="adj" fmla="val 25000"/>
                        <a:gd name="vf" fmla="val 115470"/>
                      </a:avLst>
                    </a:prstGeom>
                    <a:noFill/>
                    <a:ln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p:txBody>
                </p:sp>
                <p:sp>
                  <p:nvSpPr>
                    <p:cNvPr id="94" name="Google Shape;94;p3"/>
                    <p:cNvSpPr/>
                    <p:nvPr/>
                  </p:nvSpPr>
                  <p:spPr>
                    <a:xfrm>
                      <a:off x="8114217" y="265360"/>
                      <a:ext cx="633300" cy="548400"/>
                    </a:xfrm>
                    <a:prstGeom prst="hexagon">
                      <a:avLst>
                        <a:gd name="adj" fmla="val 25000"/>
                        <a:gd name="vf" fmla="val 115470"/>
                      </a:avLst>
                    </a:prstGeom>
                    <a:noFill/>
                    <a:ln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p:txBody>
                </p:sp>
              </p:grpSp>
              <p:sp>
                <p:nvSpPr>
                  <p:cNvPr id="95" name="Google Shape;95;p3"/>
                  <p:cNvSpPr/>
                  <p:nvPr/>
                </p:nvSpPr>
                <p:spPr>
                  <a:xfrm>
                    <a:off x="6178600" y="2924425"/>
                    <a:ext cx="102300" cy="102300"/>
                  </a:xfrm>
                  <a:prstGeom prst="ellipse">
                    <a:avLst/>
                  </a:pr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Lato"/>
                      <a:ea typeface="Lato"/>
                      <a:cs typeface="Lato"/>
                      <a:sym typeface="Lato"/>
                    </a:endParaRPr>
                  </a:p>
                </p:txBody>
              </p:sp>
              <p:grpSp>
                <p:nvGrpSpPr>
                  <p:cNvPr id="96" name="Google Shape;96;p3"/>
                  <p:cNvGrpSpPr/>
                  <p:nvPr/>
                </p:nvGrpSpPr>
                <p:grpSpPr>
                  <a:xfrm>
                    <a:off x="7766819" y="2597416"/>
                    <a:ext cx="873044" cy="756167"/>
                    <a:chOff x="8022925" y="186250"/>
                    <a:chExt cx="815700" cy="706500"/>
                  </a:xfrm>
                </p:grpSpPr>
                <p:sp>
                  <p:nvSpPr>
                    <p:cNvPr id="97" name="Google Shape;97;p3"/>
                    <p:cNvSpPr/>
                    <p:nvPr/>
                  </p:nvSpPr>
                  <p:spPr>
                    <a:xfrm>
                      <a:off x="8022925" y="186250"/>
                      <a:ext cx="815700" cy="706500"/>
                    </a:xfrm>
                    <a:prstGeom prst="hexagon">
                      <a:avLst>
                        <a:gd name="adj" fmla="val 25000"/>
                        <a:gd name="vf" fmla="val 115470"/>
                      </a:avLst>
                    </a:prstGeom>
                    <a:noFill/>
                    <a:ln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p:txBody>
                </p:sp>
                <p:sp>
                  <p:nvSpPr>
                    <p:cNvPr id="98" name="Google Shape;98;p3"/>
                    <p:cNvSpPr/>
                    <p:nvPr/>
                  </p:nvSpPr>
                  <p:spPr>
                    <a:xfrm>
                      <a:off x="8133718" y="282237"/>
                      <a:ext cx="594300" cy="514500"/>
                    </a:xfrm>
                    <a:prstGeom prst="hexagon">
                      <a:avLst>
                        <a:gd name="adj" fmla="val 25000"/>
                        <a:gd name="vf" fmla="val 115470"/>
                      </a:avLst>
                    </a:prstGeom>
                    <a:noFill/>
                    <a:ln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p:txBody>
                </p:sp>
                <p:sp>
                  <p:nvSpPr>
                    <p:cNvPr id="99" name="Google Shape;99;p3"/>
                    <p:cNvSpPr/>
                    <p:nvPr/>
                  </p:nvSpPr>
                  <p:spPr>
                    <a:xfrm>
                      <a:off x="8240438" y="374705"/>
                      <a:ext cx="380700" cy="329700"/>
                    </a:xfrm>
                    <a:prstGeom prst="hexagon">
                      <a:avLst>
                        <a:gd name="adj" fmla="val 25000"/>
                        <a:gd name="vf" fmla="val 115470"/>
                      </a:avLst>
                    </a:prstGeom>
                    <a:noFill/>
                    <a:ln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p:txBody>
                </p:sp>
              </p:grpSp>
              <p:sp>
                <p:nvSpPr>
                  <p:cNvPr id="100" name="Google Shape;100;p3"/>
                  <p:cNvSpPr/>
                  <p:nvPr/>
                </p:nvSpPr>
                <p:spPr>
                  <a:xfrm>
                    <a:off x="7394176" y="3089024"/>
                    <a:ext cx="457200" cy="396000"/>
                  </a:xfrm>
                  <a:prstGeom prst="hexagon">
                    <a:avLst>
                      <a:gd name="adj" fmla="val 25000"/>
                      <a:gd name="vf" fmla="val 115470"/>
                    </a:avLst>
                  </a:prstGeom>
                  <a:noFill/>
                  <a:ln w="9525" cap="flat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Lato"/>
                      <a:ea typeface="Lato"/>
                      <a:cs typeface="Lato"/>
                      <a:sym typeface="Lato"/>
                    </a:endParaRPr>
                  </a:p>
                </p:txBody>
              </p:sp>
              <p:sp>
                <p:nvSpPr>
                  <p:cNvPr id="101" name="Google Shape;101;p3"/>
                  <p:cNvSpPr/>
                  <p:nvPr/>
                </p:nvSpPr>
                <p:spPr>
                  <a:xfrm>
                    <a:off x="7570513" y="2571750"/>
                    <a:ext cx="102300" cy="102300"/>
                  </a:xfrm>
                  <a:prstGeom prst="ellipse">
                    <a:avLst/>
                  </a:pr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Lato"/>
                      <a:ea typeface="Lato"/>
                      <a:cs typeface="Lato"/>
                      <a:sym typeface="Lato"/>
                    </a:endParaRPr>
                  </a:p>
                </p:txBody>
              </p:sp>
              <p:sp>
                <p:nvSpPr>
                  <p:cNvPr id="102" name="Google Shape;102;p3"/>
                  <p:cNvSpPr/>
                  <p:nvPr/>
                </p:nvSpPr>
                <p:spPr>
                  <a:xfrm>
                    <a:off x="7044827" y="3642703"/>
                    <a:ext cx="307200" cy="266100"/>
                  </a:xfrm>
                  <a:prstGeom prst="hexagon">
                    <a:avLst>
                      <a:gd name="adj" fmla="val 25000"/>
                      <a:gd name="vf" fmla="val 115470"/>
                    </a:avLst>
                  </a:prstGeom>
                  <a:solidFill>
                    <a:srgbClr val="AFE0BE">
                      <a:alpha val="7152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Lato"/>
                      <a:ea typeface="Lato"/>
                      <a:cs typeface="Lato"/>
                      <a:sym typeface="Lato"/>
                    </a:endParaRPr>
                  </a:p>
                </p:txBody>
              </p:sp>
              <p:grpSp>
                <p:nvGrpSpPr>
                  <p:cNvPr id="103" name="Google Shape;103;p3"/>
                  <p:cNvGrpSpPr/>
                  <p:nvPr/>
                </p:nvGrpSpPr>
                <p:grpSpPr>
                  <a:xfrm>
                    <a:off x="6012275" y="1707050"/>
                    <a:ext cx="1754544" cy="1381970"/>
                    <a:chOff x="6012275" y="1707050"/>
                    <a:chExt cx="1754544" cy="1381970"/>
                  </a:xfrm>
                </p:grpSpPr>
                <p:grpSp>
                  <p:nvGrpSpPr>
                    <p:cNvPr id="104" name="Google Shape;104;p3"/>
                    <p:cNvGrpSpPr/>
                    <p:nvPr/>
                  </p:nvGrpSpPr>
                  <p:grpSpPr>
                    <a:xfrm>
                      <a:off x="6012275" y="2285500"/>
                      <a:ext cx="1754544" cy="803520"/>
                      <a:chOff x="6012275" y="2285500"/>
                      <a:chExt cx="1754544" cy="803520"/>
                    </a:xfrm>
                  </p:grpSpPr>
                  <p:cxnSp>
                    <p:nvCxnSpPr>
                      <p:cNvPr id="105" name="Google Shape;105;p3"/>
                      <p:cNvCxnSpPr>
                        <a:stCxn id="97" idx="3"/>
                      </p:cNvCxnSpPr>
                      <p:nvPr/>
                    </p:nvCxnSpPr>
                    <p:spPr>
                      <a:xfrm rot="10800000">
                        <a:off x="7612919" y="2975499"/>
                        <a:ext cx="153900" cy="0"/>
                      </a:xfrm>
                      <a:prstGeom prst="straightConnector1">
                        <a:avLst/>
                      </a:prstGeom>
                      <a:noFill/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</p:cxnSp>
                  <p:grpSp>
                    <p:nvGrpSpPr>
                      <p:cNvPr id="106" name="Google Shape;106;p3"/>
                      <p:cNvGrpSpPr/>
                      <p:nvPr/>
                    </p:nvGrpSpPr>
                    <p:grpSpPr>
                      <a:xfrm>
                        <a:off x="6012275" y="2285500"/>
                        <a:ext cx="1603950" cy="803520"/>
                        <a:chOff x="6012275" y="2285500"/>
                        <a:chExt cx="1603950" cy="803520"/>
                      </a:xfrm>
                    </p:grpSpPr>
                    <p:cxnSp>
                      <p:nvCxnSpPr>
                        <p:cNvPr id="107" name="Google Shape;107;p3"/>
                        <p:cNvCxnSpPr/>
                        <p:nvPr/>
                      </p:nvCxnSpPr>
                      <p:spPr>
                        <a:xfrm rot="10800000">
                          <a:off x="7262825" y="2285500"/>
                          <a:ext cx="353400" cy="690000"/>
                        </a:xfrm>
                        <a:prstGeom prst="straightConnector1">
                          <a:avLst/>
                        </a:prstGeom>
                        <a:noFill/>
                        <a:ln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>
                      </p:spPr>
                    </p:cxnSp>
                    <p:cxnSp>
                      <p:nvCxnSpPr>
                        <p:cNvPr id="108" name="Google Shape;108;p3"/>
                        <p:cNvCxnSpPr/>
                        <p:nvPr/>
                      </p:nvCxnSpPr>
                      <p:spPr>
                        <a:xfrm rot="10800000">
                          <a:off x="6405500" y="2289200"/>
                          <a:ext cx="861000" cy="0"/>
                        </a:xfrm>
                        <a:prstGeom prst="straightConnector1">
                          <a:avLst/>
                        </a:prstGeom>
                        <a:noFill/>
                        <a:ln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>
                      </p:spPr>
                    </p:cxnSp>
                    <p:cxnSp>
                      <p:nvCxnSpPr>
                        <p:cNvPr id="109" name="Google Shape;109;p3"/>
                        <p:cNvCxnSpPr>
                          <a:stCxn id="90" idx="5"/>
                        </p:cNvCxnSpPr>
                        <p:nvPr/>
                      </p:nvCxnSpPr>
                      <p:spPr>
                        <a:xfrm rot="10800000" flipH="1">
                          <a:off x="6012275" y="2285620"/>
                          <a:ext cx="395400" cy="803400"/>
                        </a:xfrm>
                        <a:prstGeom prst="straightConnector1">
                          <a:avLst/>
                        </a:prstGeom>
                        <a:noFill/>
                        <a:ln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>
                      </p:spPr>
                    </p:cxnSp>
                  </p:grpSp>
                  <p:sp>
                    <p:nvSpPr>
                      <p:cNvPr id="110" name="Google Shape;110;p3"/>
                      <p:cNvSpPr/>
                      <p:nvPr/>
                    </p:nvSpPr>
                    <p:spPr>
                      <a:xfrm>
                        <a:off x="7584350" y="2943050"/>
                        <a:ext cx="64800" cy="64800"/>
                      </a:xfrm>
                      <a:prstGeom prst="ellipse">
                        <a:avLst/>
                      </a:prstGeom>
                      <a:solidFill>
                        <a:schemeClr val="lt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>
                          <a:latin typeface="Lato"/>
                          <a:ea typeface="Lato"/>
                          <a:cs typeface="Lato"/>
                          <a:sym typeface="Lato"/>
                        </a:endParaRPr>
                      </a:p>
                    </p:txBody>
                  </p:sp>
                </p:grpSp>
                <p:cxnSp>
                  <p:nvCxnSpPr>
                    <p:cNvPr id="111" name="Google Shape;111;p3"/>
                    <p:cNvCxnSpPr/>
                    <p:nvPr/>
                  </p:nvCxnSpPr>
                  <p:spPr>
                    <a:xfrm rot="10800000" flipH="1">
                      <a:off x="7261350" y="1744525"/>
                      <a:ext cx="315600" cy="546300"/>
                    </a:xfrm>
                    <a:prstGeom prst="straightConnector1">
                      <a:avLst/>
                    </a:prstGeom>
                    <a:noFill/>
                    <a:ln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sp>
                  <p:nvSpPr>
                    <p:cNvPr id="112" name="Google Shape;112;p3"/>
                    <p:cNvSpPr/>
                    <p:nvPr/>
                  </p:nvSpPr>
                  <p:spPr>
                    <a:xfrm>
                      <a:off x="7545125" y="1707050"/>
                      <a:ext cx="73500" cy="73200"/>
                    </a:xfrm>
                    <a:prstGeom prst="ellipse">
                      <a:avLst/>
                    </a:prstGeom>
                    <a:solidFill>
                      <a:schemeClr val="l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p:txBody>
                </p:sp>
              </p:grpSp>
              <p:sp>
                <p:nvSpPr>
                  <p:cNvPr id="113" name="Google Shape;113;p3"/>
                  <p:cNvSpPr/>
                  <p:nvPr/>
                </p:nvSpPr>
                <p:spPr>
                  <a:xfrm>
                    <a:off x="5975025" y="3049300"/>
                    <a:ext cx="78600" cy="78600"/>
                  </a:xfrm>
                  <a:prstGeom prst="ellipse">
                    <a:avLst/>
                  </a:pr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Lato"/>
                      <a:ea typeface="Lato"/>
                      <a:cs typeface="Lato"/>
                      <a:sym typeface="Lato"/>
                    </a:endParaRPr>
                  </a:p>
                </p:txBody>
              </p:sp>
            </p:grpSp>
            <p:grpSp>
              <p:nvGrpSpPr>
                <p:cNvPr id="114" name="Google Shape;114;p3"/>
                <p:cNvGrpSpPr/>
                <p:nvPr/>
              </p:nvGrpSpPr>
              <p:grpSpPr>
                <a:xfrm flipH="1">
                  <a:off x="3049403" y="525694"/>
                  <a:ext cx="1314910" cy="509104"/>
                  <a:chOff x="6536465" y="3032469"/>
                  <a:chExt cx="1314910" cy="509104"/>
                </a:xfrm>
              </p:grpSpPr>
              <p:grpSp>
                <p:nvGrpSpPr>
                  <p:cNvPr id="115" name="Google Shape;115;p3"/>
                  <p:cNvGrpSpPr/>
                  <p:nvPr/>
                </p:nvGrpSpPr>
                <p:grpSpPr>
                  <a:xfrm>
                    <a:off x="6536465" y="3032469"/>
                    <a:ext cx="587793" cy="509104"/>
                    <a:chOff x="8369130" y="-660579"/>
                    <a:chExt cx="815700" cy="706500"/>
                  </a:xfrm>
                </p:grpSpPr>
                <p:sp>
                  <p:nvSpPr>
                    <p:cNvPr id="116" name="Google Shape;116;p3"/>
                    <p:cNvSpPr/>
                    <p:nvPr/>
                  </p:nvSpPr>
                  <p:spPr>
                    <a:xfrm>
                      <a:off x="8369130" y="-660579"/>
                      <a:ext cx="815700" cy="706500"/>
                    </a:xfrm>
                    <a:prstGeom prst="hexagon">
                      <a:avLst>
                        <a:gd name="adj" fmla="val 25000"/>
                        <a:gd name="vf" fmla="val 115470"/>
                      </a:avLst>
                    </a:prstGeom>
                    <a:noFill/>
                    <a:ln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p:txBody>
                </p:sp>
                <p:sp>
                  <p:nvSpPr>
                    <p:cNvPr id="117" name="Google Shape;117;p3"/>
                    <p:cNvSpPr/>
                    <p:nvPr/>
                  </p:nvSpPr>
                  <p:spPr>
                    <a:xfrm>
                      <a:off x="8460422" y="-581469"/>
                      <a:ext cx="633300" cy="548400"/>
                    </a:xfrm>
                    <a:prstGeom prst="hexagon">
                      <a:avLst>
                        <a:gd name="adj" fmla="val 25000"/>
                        <a:gd name="vf" fmla="val 115470"/>
                      </a:avLst>
                    </a:prstGeom>
                    <a:noFill/>
                    <a:ln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p:txBody>
                </p:sp>
              </p:grpSp>
              <p:sp>
                <p:nvSpPr>
                  <p:cNvPr id="118" name="Google Shape;118;p3"/>
                  <p:cNvSpPr/>
                  <p:nvPr/>
                </p:nvSpPr>
                <p:spPr>
                  <a:xfrm>
                    <a:off x="7394176" y="3089024"/>
                    <a:ext cx="457200" cy="396000"/>
                  </a:xfrm>
                  <a:prstGeom prst="hexagon">
                    <a:avLst>
                      <a:gd name="adj" fmla="val 25000"/>
                      <a:gd name="vf" fmla="val 115470"/>
                    </a:avLst>
                  </a:prstGeom>
                  <a:noFill/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Lato"/>
                      <a:ea typeface="Lato"/>
                      <a:cs typeface="Lato"/>
                      <a:sym typeface="Lato"/>
                    </a:endParaRPr>
                  </a:p>
                </p:txBody>
              </p:sp>
              <p:sp>
                <p:nvSpPr>
                  <p:cNvPr id="119" name="Google Shape;119;p3"/>
                  <p:cNvSpPr/>
                  <p:nvPr/>
                </p:nvSpPr>
                <p:spPr>
                  <a:xfrm>
                    <a:off x="7469177" y="3153978"/>
                    <a:ext cx="307200" cy="266100"/>
                  </a:xfrm>
                  <a:prstGeom prst="hexagon">
                    <a:avLst>
                      <a:gd name="adj" fmla="val 25000"/>
                      <a:gd name="vf" fmla="val 115470"/>
                    </a:avLst>
                  </a:pr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Lato"/>
                      <a:ea typeface="Lato"/>
                      <a:cs typeface="Lato"/>
                      <a:sym typeface="Lato"/>
                    </a:endParaRPr>
                  </a:p>
                </p:txBody>
              </p:sp>
            </p:grpSp>
            <p:cxnSp>
              <p:nvCxnSpPr>
                <p:cNvPr id="120" name="Google Shape;120;p3"/>
                <p:cNvCxnSpPr>
                  <a:stCxn id="118" idx="3"/>
                  <a:endCxn id="116" idx="0"/>
                </p:cNvCxnSpPr>
                <p:nvPr/>
              </p:nvCxnSpPr>
              <p:spPr>
                <a:xfrm>
                  <a:off x="3506603" y="780249"/>
                  <a:ext cx="270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121" name="Google Shape;121;p3"/>
              <p:cNvSpPr/>
              <p:nvPr/>
            </p:nvSpPr>
            <p:spPr>
              <a:xfrm>
                <a:off x="2315150" y="864725"/>
                <a:ext cx="102300" cy="1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</p:grpSp>
      <p:sp>
        <p:nvSpPr>
          <p:cNvPr id="122" name="Google Shape;122;p3"/>
          <p:cNvSpPr txBox="1">
            <a:spLocks noGrp="1"/>
          </p:cNvSpPr>
          <p:nvPr>
            <p:ph type="title"/>
          </p:nvPr>
        </p:nvSpPr>
        <p:spPr>
          <a:xfrm>
            <a:off x="713225" y="2652150"/>
            <a:ext cx="40644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23" name="Google Shape;123;p3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1913638"/>
            <a:ext cx="13242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24" name="Google Shape;124;p3"/>
          <p:cNvSpPr txBox="1">
            <a:spLocks noGrp="1"/>
          </p:cNvSpPr>
          <p:nvPr>
            <p:ph type="subTitle" idx="1"/>
          </p:nvPr>
        </p:nvSpPr>
        <p:spPr>
          <a:xfrm>
            <a:off x="713225" y="3592128"/>
            <a:ext cx="4064400" cy="38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25" name="Google Shape;125;p3"/>
          <p:cNvSpPr>
            <a:spLocks noGrp="1"/>
          </p:cNvSpPr>
          <p:nvPr>
            <p:ph type="pic" idx="3"/>
          </p:nvPr>
        </p:nvSpPr>
        <p:spPr>
          <a:xfrm>
            <a:off x="4930725" y="1061800"/>
            <a:ext cx="3500100" cy="30198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227" name="Google Shape;227;p6"/>
          <p:cNvGrpSpPr/>
          <p:nvPr/>
        </p:nvGrpSpPr>
        <p:grpSpPr>
          <a:xfrm rot="10800000" flipH="1">
            <a:off x="6114715" y="3341034"/>
            <a:ext cx="2968246" cy="2068730"/>
            <a:chOff x="6114715" y="-312689"/>
            <a:chExt cx="2968246" cy="2068730"/>
          </a:xfrm>
        </p:grpSpPr>
        <p:grpSp>
          <p:nvGrpSpPr>
            <p:cNvPr id="228" name="Google Shape;228;p6"/>
            <p:cNvGrpSpPr/>
            <p:nvPr/>
          </p:nvGrpSpPr>
          <p:grpSpPr>
            <a:xfrm>
              <a:off x="6114715" y="-312689"/>
              <a:ext cx="2923710" cy="1831430"/>
              <a:chOff x="6041340" y="-41164"/>
              <a:chExt cx="2923710" cy="1831430"/>
            </a:xfrm>
          </p:grpSpPr>
          <p:grpSp>
            <p:nvGrpSpPr>
              <p:cNvPr id="229" name="Google Shape;229;p6"/>
              <p:cNvGrpSpPr/>
              <p:nvPr/>
            </p:nvGrpSpPr>
            <p:grpSpPr>
              <a:xfrm>
                <a:off x="7832150" y="-41164"/>
                <a:ext cx="815700" cy="706500"/>
                <a:chOff x="8022925" y="186250"/>
                <a:chExt cx="815700" cy="706500"/>
              </a:xfrm>
            </p:grpSpPr>
            <p:sp>
              <p:nvSpPr>
                <p:cNvPr id="230" name="Google Shape;230;p6"/>
                <p:cNvSpPr/>
                <p:nvPr/>
              </p:nvSpPr>
              <p:spPr>
                <a:xfrm>
                  <a:off x="8022925" y="186250"/>
                  <a:ext cx="815700" cy="7065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231" name="Google Shape;231;p6"/>
                <p:cNvSpPr/>
                <p:nvPr/>
              </p:nvSpPr>
              <p:spPr>
                <a:xfrm>
                  <a:off x="8104477" y="256921"/>
                  <a:ext cx="652800" cy="5652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232" name="Google Shape;232;p6"/>
                <p:cNvSpPr/>
                <p:nvPr/>
              </p:nvSpPr>
              <p:spPr>
                <a:xfrm>
                  <a:off x="8240438" y="374705"/>
                  <a:ext cx="380700" cy="3297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  <p:grpSp>
            <p:nvGrpSpPr>
              <p:cNvPr id="233" name="Google Shape;233;p6"/>
              <p:cNvGrpSpPr/>
              <p:nvPr/>
            </p:nvGrpSpPr>
            <p:grpSpPr>
              <a:xfrm>
                <a:off x="7116830" y="85652"/>
                <a:ext cx="522864" cy="452867"/>
                <a:chOff x="8022925" y="186250"/>
                <a:chExt cx="815700" cy="706500"/>
              </a:xfrm>
            </p:grpSpPr>
            <p:sp>
              <p:nvSpPr>
                <p:cNvPr id="234" name="Google Shape;234;p6"/>
                <p:cNvSpPr/>
                <p:nvPr/>
              </p:nvSpPr>
              <p:spPr>
                <a:xfrm>
                  <a:off x="8022925" y="186250"/>
                  <a:ext cx="815700" cy="7065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235" name="Google Shape;235;p6"/>
                <p:cNvSpPr/>
                <p:nvPr/>
              </p:nvSpPr>
              <p:spPr>
                <a:xfrm>
                  <a:off x="8159419" y="304478"/>
                  <a:ext cx="543000" cy="4701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236" name="Google Shape;236;p6"/>
                <p:cNvSpPr/>
                <p:nvPr/>
              </p:nvSpPr>
              <p:spPr>
                <a:xfrm>
                  <a:off x="8240438" y="374705"/>
                  <a:ext cx="380700" cy="3297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  <p:cxnSp>
            <p:nvCxnSpPr>
              <p:cNvPr id="237" name="Google Shape;237;p6"/>
              <p:cNvCxnSpPr>
                <a:stCxn id="234" idx="0"/>
                <a:endCxn id="230" idx="3"/>
              </p:cNvCxnSpPr>
              <p:nvPr/>
            </p:nvCxnSpPr>
            <p:spPr>
              <a:xfrm>
                <a:off x="7639694" y="312086"/>
                <a:ext cx="1926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grpSp>
            <p:nvGrpSpPr>
              <p:cNvPr id="238" name="Google Shape;238;p6"/>
              <p:cNvGrpSpPr/>
              <p:nvPr/>
            </p:nvGrpSpPr>
            <p:grpSpPr>
              <a:xfrm>
                <a:off x="6041340" y="189494"/>
                <a:ext cx="549374" cy="475828"/>
                <a:chOff x="8022925" y="93007"/>
                <a:chExt cx="815700" cy="706500"/>
              </a:xfrm>
            </p:grpSpPr>
            <p:sp>
              <p:nvSpPr>
                <p:cNvPr id="239" name="Google Shape;239;p6"/>
                <p:cNvSpPr/>
                <p:nvPr/>
              </p:nvSpPr>
              <p:spPr>
                <a:xfrm>
                  <a:off x="8022925" y="93007"/>
                  <a:ext cx="815700" cy="7065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240" name="Google Shape;240;p6"/>
                <p:cNvSpPr/>
                <p:nvPr/>
              </p:nvSpPr>
              <p:spPr>
                <a:xfrm>
                  <a:off x="8156075" y="208356"/>
                  <a:ext cx="549600" cy="4758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  <p:cxnSp>
            <p:nvCxnSpPr>
              <p:cNvPr id="241" name="Google Shape;241;p6"/>
              <p:cNvCxnSpPr>
                <a:stCxn id="234" idx="3"/>
                <a:endCxn id="239" idx="0"/>
              </p:cNvCxnSpPr>
              <p:nvPr/>
            </p:nvCxnSpPr>
            <p:spPr>
              <a:xfrm flipH="1">
                <a:off x="6590630" y="312086"/>
                <a:ext cx="526200" cy="115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grpSp>
            <p:nvGrpSpPr>
              <p:cNvPr id="242" name="Google Shape;242;p6"/>
              <p:cNvGrpSpPr/>
              <p:nvPr/>
            </p:nvGrpSpPr>
            <p:grpSpPr>
              <a:xfrm>
                <a:off x="8471225" y="665336"/>
                <a:ext cx="436661" cy="1124931"/>
                <a:chOff x="8471225" y="665336"/>
                <a:chExt cx="436661" cy="1124931"/>
              </a:xfrm>
            </p:grpSpPr>
            <p:cxnSp>
              <p:nvCxnSpPr>
                <p:cNvPr id="243" name="Google Shape;243;p6"/>
                <p:cNvCxnSpPr>
                  <a:stCxn id="230" idx="1"/>
                </p:cNvCxnSpPr>
                <p:nvPr/>
              </p:nvCxnSpPr>
              <p:spPr>
                <a:xfrm>
                  <a:off x="8471225" y="665336"/>
                  <a:ext cx="436500" cy="3840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44" name="Google Shape;244;p6"/>
                <p:cNvCxnSpPr>
                  <a:endCxn id="245" idx="3"/>
                </p:cNvCxnSpPr>
                <p:nvPr/>
              </p:nvCxnSpPr>
              <p:spPr>
                <a:xfrm flipH="1">
                  <a:off x="8906986" y="1072366"/>
                  <a:ext cx="900" cy="7179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246" name="Google Shape;246;p6"/>
              <p:cNvSpPr/>
              <p:nvPr/>
            </p:nvSpPr>
            <p:spPr>
              <a:xfrm>
                <a:off x="8850450" y="990550"/>
                <a:ext cx="114600" cy="114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  <p:sp>
          <p:nvSpPr>
            <p:cNvPr id="245" name="Google Shape;245;p6"/>
            <p:cNvSpPr/>
            <p:nvPr/>
          </p:nvSpPr>
          <p:spPr>
            <a:xfrm rot="5400000">
              <a:off x="8861711" y="1534791"/>
              <a:ext cx="237300" cy="205200"/>
            </a:xfrm>
            <a:prstGeom prst="hexagon">
              <a:avLst>
                <a:gd name="adj" fmla="val 25000"/>
                <a:gd name="vf" fmla="val 11547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247" name="Google Shape;247;p6"/>
          <p:cNvGrpSpPr/>
          <p:nvPr/>
        </p:nvGrpSpPr>
        <p:grpSpPr>
          <a:xfrm rot="10800000" flipH="1">
            <a:off x="-278087" y="-479096"/>
            <a:ext cx="1835863" cy="1646533"/>
            <a:chOff x="8352175" y="-274150"/>
            <a:chExt cx="1835863" cy="1646533"/>
          </a:xfrm>
        </p:grpSpPr>
        <p:grpSp>
          <p:nvGrpSpPr>
            <p:cNvPr id="248" name="Google Shape;248;p6"/>
            <p:cNvGrpSpPr/>
            <p:nvPr/>
          </p:nvGrpSpPr>
          <p:grpSpPr>
            <a:xfrm>
              <a:off x="9314994" y="616216"/>
              <a:ext cx="873044" cy="756167"/>
              <a:chOff x="8022925" y="186250"/>
              <a:chExt cx="815700" cy="706500"/>
            </a:xfrm>
          </p:grpSpPr>
          <p:sp>
            <p:nvSpPr>
              <p:cNvPr id="249" name="Google Shape;249;p6"/>
              <p:cNvSpPr/>
              <p:nvPr/>
            </p:nvSpPr>
            <p:spPr>
              <a:xfrm>
                <a:off x="8022925" y="186250"/>
                <a:ext cx="815700" cy="706500"/>
              </a:xfrm>
              <a:prstGeom prst="hexagon">
                <a:avLst>
                  <a:gd name="adj" fmla="val 25000"/>
                  <a:gd name="vf" fmla="val 115470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250" name="Google Shape;250;p6"/>
              <p:cNvSpPr/>
              <p:nvPr/>
            </p:nvSpPr>
            <p:spPr>
              <a:xfrm>
                <a:off x="8133718" y="282237"/>
                <a:ext cx="594300" cy="514500"/>
              </a:xfrm>
              <a:prstGeom prst="hexagon">
                <a:avLst>
                  <a:gd name="adj" fmla="val 25000"/>
                  <a:gd name="vf" fmla="val 115470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251" name="Google Shape;251;p6"/>
              <p:cNvSpPr/>
              <p:nvPr/>
            </p:nvSpPr>
            <p:spPr>
              <a:xfrm>
                <a:off x="8240438" y="374705"/>
                <a:ext cx="380700" cy="329700"/>
              </a:xfrm>
              <a:prstGeom prst="hexagon">
                <a:avLst>
                  <a:gd name="adj" fmla="val 25000"/>
                  <a:gd name="vf" fmla="val 115470"/>
                </a:avLst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  <p:sp>
          <p:nvSpPr>
            <p:cNvPr id="252" name="Google Shape;252;p6"/>
            <p:cNvSpPr/>
            <p:nvPr/>
          </p:nvSpPr>
          <p:spPr>
            <a:xfrm>
              <a:off x="8383126" y="-206726"/>
              <a:ext cx="457200" cy="396000"/>
            </a:xfrm>
            <a:prstGeom prst="hexagon">
              <a:avLst>
                <a:gd name="adj" fmla="val 25000"/>
                <a:gd name="vf" fmla="val 11547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53" name="Google Shape;253;p6"/>
            <p:cNvSpPr/>
            <p:nvPr/>
          </p:nvSpPr>
          <p:spPr>
            <a:xfrm>
              <a:off x="9118688" y="590550"/>
              <a:ext cx="102300" cy="102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grpSp>
          <p:nvGrpSpPr>
            <p:cNvPr id="254" name="Google Shape;254;p6"/>
            <p:cNvGrpSpPr/>
            <p:nvPr/>
          </p:nvGrpSpPr>
          <p:grpSpPr>
            <a:xfrm>
              <a:off x="8408775" y="-274150"/>
              <a:ext cx="906219" cy="1300800"/>
              <a:chOff x="6860600" y="1707050"/>
              <a:chExt cx="906219" cy="1300800"/>
            </a:xfrm>
          </p:grpSpPr>
          <p:grpSp>
            <p:nvGrpSpPr>
              <p:cNvPr id="255" name="Google Shape;255;p6"/>
              <p:cNvGrpSpPr/>
              <p:nvPr/>
            </p:nvGrpSpPr>
            <p:grpSpPr>
              <a:xfrm>
                <a:off x="6860600" y="2285500"/>
                <a:ext cx="906219" cy="722350"/>
                <a:chOff x="6860600" y="2285500"/>
                <a:chExt cx="906219" cy="722350"/>
              </a:xfrm>
            </p:grpSpPr>
            <p:cxnSp>
              <p:nvCxnSpPr>
                <p:cNvPr id="256" name="Google Shape;256;p6"/>
                <p:cNvCxnSpPr>
                  <a:stCxn id="249" idx="3"/>
                </p:cNvCxnSpPr>
                <p:nvPr/>
              </p:nvCxnSpPr>
              <p:spPr>
                <a:xfrm rot="10800000">
                  <a:off x="7612919" y="2975499"/>
                  <a:ext cx="1539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grpSp>
              <p:nvGrpSpPr>
                <p:cNvPr id="257" name="Google Shape;257;p6"/>
                <p:cNvGrpSpPr/>
                <p:nvPr/>
              </p:nvGrpSpPr>
              <p:grpSpPr>
                <a:xfrm>
                  <a:off x="6860600" y="2285500"/>
                  <a:ext cx="755625" cy="690000"/>
                  <a:chOff x="6860600" y="2285500"/>
                  <a:chExt cx="755625" cy="690000"/>
                </a:xfrm>
              </p:grpSpPr>
              <p:cxnSp>
                <p:nvCxnSpPr>
                  <p:cNvPr id="258" name="Google Shape;258;p6"/>
                  <p:cNvCxnSpPr/>
                  <p:nvPr/>
                </p:nvCxnSpPr>
                <p:spPr>
                  <a:xfrm rot="10800000">
                    <a:off x="7262825" y="2285500"/>
                    <a:ext cx="353400" cy="6900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259" name="Google Shape;259;p6"/>
                  <p:cNvCxnSpPr/>
                  <p:nvPr/>
                </p:nvCxnSpPr>
                <p:spPr>
                  <a:xfrm rot="10800000">
                    <a:off x="6860600" y="2289200"/>
                    <a:ext cx="4059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  <p:sp>
              <p:nvSpPr>
                <p:cNvPr id="260" name="Google Shape;260;p6"/>
                <p:cNvSpPr/>
                <p:nvPr/>
              </p:nvSpPr>
              <p:spPr>
                <a:xfrm>
                  <a:off x="7584350" y="2943050"/>
                  <a:ext cx="64800" cy="648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  <p:cxnSp>
            <p:nvCxnSpPr>
              <p:cNvPr id="261" name="Google Shape;261;p6"/>
              <p:cNvCxnSpPr/>
              <p:nvPr/>
            </p:nvCxnSpPr>
            <p:spPr>
              <a:xfrm rot="10800000" flipH="1">
                <a:off x="7261350" y="1744525"/>
                <a:ext cx="315600" cy="546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62" name="Google Shape;262;p6"/>
              <p:cNvSpPr/>
              <p:nvPr/>
            </p:nvSpPr>
            <p:spPr>
              <a:xfrm>
                <a:off x="7545125" y="1707050"/>
                <a:ext cx="73500" cy="73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  <p:sp>
          <p:nvSpPr>
            <p:cNvPr id="263" name="Google Shape;263;p6"/>
            <p:cNvSpPr/>
            <p:nvPr/>
          </p:nvSpPr>
          <p:spPr>
            <a:xfrm>
              <a:off x="8352175" y="268675"/>
              <a:ext cx="78600" cy="78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64" name="Google Shape;264;p6"/>
            <p:cNvSpPr/>
            <p:nvPr/>
          </p:nvSpPr>
          <p:spPr>
            <a:xfrm>
              <a:off x="8504977" y="426753"/>
              <a:ext cx="307200" cy="2661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AFE0D9">
                <a:alpha val="59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8"/>
          <p:cNvSpPr txBox="1">
            <a:spLocks noGrp="1"/>
          </p:cNvSpPr>
          <p:nvPr>
            <p:ph type="title"/>
          </p:nvPr>
        </p:nvSpPr>
        <p:spPr>
          <a:xfrm>
            <a:off x="4757275" y="1534500"/>
            <a:ext cx="3673200" cy="153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15" name="Google Shape;315;p8"/>
          <p:cNvSpPr>
            <a:spLocks noGrp="1"/>
          </p:cNvSpPr>
          <p:nvPr>
            <p:ph type="pic" idx="2"/>
          </p:nvPr>
        </p:nvSpPr>
        <p:spPr>
          <a:xfrm>
            <a:off x="713225" y="785250"/>
            <a:ext cx="3858600" cy="35730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sp>
      <p:grpSp>
        <p:nvGrpSpPr>
          <p:cNvPr id="316" name="Google Shape;316;p8"/>
          <p:cNvGrpSpPr/>
          <p:nvPr/>
        </p:nvGrpSpPr>
        <p:grpSpPr>
          <a:xfrm>
            <a:off x="3451828" y="-849674"/>
            <a:ext cx="6322035" cy="6821397"/>
            <a:chOff x="3451828" y="-849674"/>
            <a:chExt cx="6322035" cy="6821397"/>
          </a:xfrm>
        </p:grpSpPr>
        <p:grpSp>
          <p:nvGrpSpPr>
            <p:cNvPr id="317" name="Google Shape;317;p8"/>
            <p:cNvGrpSpPr/>
            <p:nvPr/>
          </p:nvGrpSpPr>
          <p:grpSpPr>
            <a:xfrm rot="10800000">
              <a:off x="6356059" y="3526975"/>
              <a:ext cx="3417803" cy="2444748"/>
              <a:chOff x="5222059" y="1707050"/>
              <a:chExt cx="3417803" cy="2444748"/>
            </a:xfrm>
          </p:grpSpPr>
          <p:grpSp>
            <p:nvGrpSpPr>
              <p:cNvPr id="318" name="Google Shape;318;p8"/>
              <p:cNvGrpSpPr/>
              <p:nvPr/>
            </p:nvGrpSpPr>
            <p:grpSpPr>
              <a:xfrm>
                <a:off x="6230684" y="2436004"/>
                <a:ext cx="1245819" cy="1079037"/>
                <a:chOff x="8022925" y="186250"/>
                <a:chExt cx="815700" cy="706500"/>
              </a:xfrm>
            </p:grpSpPr>
            <p:sp>
              <p:nvSpPr>
                <p:cNvPr id="319" name="Google Shape;319;p8"/>
                <p:cNvSpPr/>
                <p:nvPr/>
              </p:nvSpPr>
              <p:spPr>
                <a:xfrm>
                  <a:off x="8022925" y="186250"/>
                  <a:ext cx="815700" cy="7065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320" name="Google Shape;320;p8"/>
                <p:cNvSpPr/>
                <p:nvPr/>
              </p:nvSpPr>
              <p:spPr>
                <a:xfrm>
                  <a:off x="8066182" y="223764"/>
                  <a:ext cx="729300" cy="6315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321" name="Google Shape;321;p8"/>
                <p:cNvSpPr/>
                <p:nvPr/>
              </p:nvSpPr>
              <p:spPr>
                <a:xfrm>
                  <a:off x="8240438" y="374705"/>
                  <a:ext cx="380700" cy="3297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  <p:grpSp>
            <p:nvGrpSpPr>
              <p:cNvPr id="322" name="Google Shape;322;p8"/>
              <p:cNvGrpSpPr/>
              <p:nvPr/>
            </p:nvGrpSpPr>
            <p:grpSpPr>
              <a:xfrm>
                <a:off x="5222059" y="3089020"/>
                <a:ext cx="1008613" cy="873587"/>
                <a:chOff x="8022925" y="186250"/>
                <a:chExt cx="815700" cy="706500"/>
              </a:xfrm>
            </p:grpSpPr>
            <p:sp>
              <p:nvSpPr>
                <p:cNvPr id="323" name="Google Shape;323;p8"/>
                <p:cNvSpPr/>
                <p:nvPr/>
              </p:nvSpPr>
              <p:spPr>
                <a:xfrm>
                  <a:off x="8022925" y="186250"/>
                  <a:ext cx="815700" cy="7065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324" name="Google Shape;324;p8"/>
                <p:cNvSpPr/>
                <p:nvPr/>
              </p:nvSpPr>
              <p:spPr>
                <a:xfrm>
                  <a:off x="8066182" y="223764"/>
                  <a:ext cx="729300" cy="6315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  <p:grpSp>
            <p:nvGrpSpPr>
              <p:cNvPr id="325" name="Google Shape;325;p8"/>
              <p:cNvGrpSpPr/>
              <p:nvPr/>
            </p:nvGrpSpPr>
            <p:grpSpPr>
              <a:xfrm>
                <a:off x="6286990" y="3642694"/>
                <a:ext cx="587793" cy="509104"/>
                <a:chOff x="8022925" y="186250"/>
                <a:chExt cx="815700" cy="706500"/>
              </a:xfrm>
            </p:grpSpPr>
            <p:sp>
              <p:nvSpPr>
                <p:cNvPr id="326" name="Google Shape;326;p8"/>
                <p:cNvSpPr/>
                <p:nvPr/>
              </p:nvSpPr>
              <p:spPr>
                <a:xfrm>
                  <a:off x="8022925" y="186250"/>
                  <a:ext cx="815700" cy="7065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327" name="Google Shape;327;p8"/>
                <p:cNvSpPr/>
                <p:nvPr/>
              </p:nvSpPr>
              <p:spPr>
                <a:xfrm>
                  <a:off x="8114217" y="265360"/>
                  <a:ext cx="633300" cy="5484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  <p:sp>
            <p:nvSpPr>
              <p:cNvPr id="328" name="Google Shape;328;p8"/>
              <p:cNvSpPr/>
              <p:nvPr/>
            </p:nvSpPr>
            <p:spPr>
              <a:xfrm>
                <a:off x="6178600" y="2924425"/>
                <a:ext cx="102300" cy="1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grpSp>
            <p:nvGrpSpPr>
              <p:cNvPr id="329" name="Google Shape;329;p8"/>
              <p:cNvGrpSpPr/>
              <p:nvPr/>
            </p:nvGrpSpPr>
            <p:grpSpPr>
              <a:xfrm>
                <a:off x="7766819" y="2597416"/>
                <a:ext cx="873044" cy="756167"/>
                <a:chOff x="8022925" y="186250"/>
                <a:chExt cx="815700" cy="706500"/>
              </a:xfrm>
            </p:grpSpPr>
            <p:sp>
              <p:nvSpPr>
                <p:cNvPr id="330" name="Google Shape;330;p8"/>
                <p:cNvSpPr/>
                <p:nvPr/>
              </p:nvSpPr>
              <p:spPr>
                <a:xfrm>
                  <a:off x="8022925" y="186250"/>
                  <a:ext cx="815700" cy="7065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331" name="Google Shape;331;p8"/>
                <p:cNvSpPr/>
                <p:nvPr/>
              </p:nvSpPr>
              <p:spPr>
                <a:xfrm>
                  <a:off x="8133718" y="282237"/>
                  <a:ext cx="594300" cy="5145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332" name="Google Shape;332;p8"/>
                <p:cNvSpPr/>
                <p:nvPr/>
              </p:nvSpPr>
              <p:spPr>
                <a:xfrm>
                  <a:off x="8240438" y="374705"/>
                  <a:ext cx="380700" cy="3297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  <p:sp>
            <p:nvSpPr>
              <p:cNvPr id="333" name="Google Shape;333;p8"/>
              <p:cNvSpPr/>
              <p:nvPr/>
            </p:nvSpPr>
            <p:spPr>
              <a:xfrm>
                <a:off x="7394176" y="3089024"/>
                <a:ext cx="457200" cy="396000"/>
              </a:xfrm>
              <a:prstGeom prst="hexagon">
                <a:avLst>
                  <a:gd name="adj" fmla="val 25000"/>
                  <a:gd name="vf" fmla="val 115470"/>
                </a:avLst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34" name="Google Shape;334;p8"/>
              <p:cNvSpPr/>
              <p:nvPr/>
            </p:nvSpPr>
            <p:spPr>
              <a:xfrm>
                <a:off x="7640363" y="2759575"/>
                <a:ext cx="102300" cy="1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35" name="Google Shape;335;p8"/>
              <p:cNvSpPr/>
              <p:nvPr/>
            </p:nvSpPr>
            <p:spPr>
              <a:xfrm>
                <a:off x="7044827" y="3642703"/>
                <a:ext cx="307200" cy="2661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AFE0D9">
                  <a:alpha val="594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grpSp>
            <p:nvGrpSpPr>
              <p:cNvPr id="336" name="Google Shape;336;p8"/>
              <p:cNvGrpSpPr/>
              <p:nvPr/>
            </p:nvGrpSpPr>
            <p:grpSpPr>
              <a:xfrm>
                <a:off x="6012275" y="1707050"/>
                <a:ext cx="1754544" cy="1381970"/>
                <a:chOff x="6012275" y="1707050"/>
                <a:chExt cx="1754544" cy="1381970"/>
              </a:xfrm>
            </p:grpSpPr>
            <p:grpSp>
              <p:nvGrpSpPr>
                <p:cNvPr id="337" name="Google Shape;337;p8"/>
                <p:cNvGrpSpPr/>
                <p:nvPr/>
              </p:nvGrpSpPr>
              <p:grpSpPr>
                <a:xfrm>
                  <a:off x="6012275" y="2285500"/>
                  <a:ext cx="1754544" cy="803520"/>
                  <a:chOff x="6012275" y="2285500"/>
                  <a:chExt cx="1754544" cy="803520"/>
                </a:xfrm>
              </p:grpSpPr>
              <p:cxnSp>
                <p:nvCxnSpPr>
                  <p:cNvPr id="338" name="Google Shape;338;p8"/>
                  <p:cNvCxnSpPr>
                    <a:stCxn id="330" idx="3"/>
                  </p:cNvCxnSpPr>
                  <p:nvPr/>
                </p:nvCxnSpPr>
                <p:spPr>
                  <a:xfrm rot="10800000">
                    <a:off x="7612919" y="2975499"/>
                    <a:ext cx="1539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grpSp>
                <p:nvGrpSpPr>
                  <p:cNvPr id="339" name="Google Shape;339;p8"/>
                  <p:cNvGrpSpPr/>
                  <p:nvPr/>
                </p:nvGrpSpPr>
                <p:grpSpPr>
                  <a:xfrm>
                    <a:off x="6012275" y="2285500"/>
                    <a:ext cx="1603950" cy="803520"/>
                    <a:chOff x="6012275" y="2285500"/>
                    <a:chExt cx="1603950" cy="803520"/>
                  </a:xfrm>
                </p:grpSpPr>
                <p:cxnSp>
                  <p:nvCxnSpPr>
                    <p:cNvPr id="340" name="Google Shape;340;p8"/>
                    <p:cNvCxnSpPr/>
                    <p:nvPr/>
                  </p:nvCxnSpPr>
                  <p:spPr>
                    <a:xfrm rot="10800000">
                      <a:off x="7262825" y="2285500"/>
                      <a:ext cx="353400" cy="690000"/>
                    </a:xfrm>
                    <a:prstGeom prst="straightConnector1">
                      <a:avLst/>
                    </a:prstGeom>
                    <a:noFill/>
                    <a:ln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341" name="Google Shape;341;p8"/>
                    <p:cNvCxnSpPr/>
                    <p:nvPr/>
                  </p:nvCxnSpPr>
                  <p:spPr>
                    <a:xfrm rot="10800000">
                      <a:off x="6405500" y="2289200"/>
                      <a:ext cx="861000" cy="0"/>
                    </a:xfrm>
                    <a:prstGeom prst="straightConnector1">
                      <a:avLst/>
                    </a:prstGeom>
                    <a:noFill/>
                    <a:ln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342" name="Google Shape;342;p8"/>
                    <p:cNvCxnSpPr>
                      <a:stCxn id="323" idx="5"/>
                    </p:cNvCxnSpPr>
                    <p:nvPr/>
                  </p:nvCxnSpPr>
                  <p:spPr>
                    <a:xfrm rot="10800000" flipH="1">
                      <a:off x="6012275" y="2285620"/>
                      <a:ext cx="395400" cy="803400"/>
                    </a:xfrm>
                    <a:prstGeom prst="straightConnector1">
                      <a:avLst/>
                    </a:prstGeom>
                    <a:noFill/>
                    <a:ln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</p:grpSp>
              <p:sp>
                <p:nvSpPr>
                  <p:cNvPr id="343" name="Google Shape;343;p8"/>
                  <p:cNvSpPr/>
                  <p:nvPr/>
                </p:nvSpPr>
                <p:spPr>
                  <a:xfrm>
                    <a:off x="7584350" y="2943050"/>
                    <a:ext cx="64800" cy="64800"/>
                  </a:xfrm>
                  <a:prstGeom prst="ellipse">
                    <a:avLst/>
                  </a:pr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Lato"/>
                      <a:ea typeface="Lato"/>
                      <a:cs typeface="Lato"/>
                      <a:sym typeface="Lato"/>
                    </a:endParaRPr>
                  </a:p>
                </p:txBody>
              </p:sp>
            </p:grpSp>
            <p:cxnSp>
              <p:nvCxnSpPr>
                <p:cNvPr id="344" name="Google Shape;344;p8"/>
                <p:cNvCxnSpPr/>
                <p:nvPr/>
              </p:nvCxnSpPr>
              <p:spPr>
                <a:xfrm rot="10800000" flipH="1">
                  <a:off x="7261350" y="1744525"/>
                  <a:ext cx="315600" cy="54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sp>
              <p:nvSpPr>
                <p:cNvPr id="345" name="Google Shape;345;p8"/>
                <p:cNvSpPr/>
                <p:nvPr/>
              </p:nvSpPr>
              <p:spPr>
                <a:xfrm>
                  <a:off x="7545125" y="1707050"/>
                  <a:ext cx="73500" cy="732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  <p:sp>
            <p:nvSpPr>
              <p:cNvPr id="346" name="Google Shape;346;p8"/>
              <p:cNvSpPr/>
              <p:nvPr/>
            </p:nvSpPr>
            <p:spPr>
              <a:xfrm>
                <a:off x="5975025" y="3049300"/>
                <a:ext cx="78600" cy="78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  <p:grpSp>
          <p:nvGrpSpPr>
            <p:cNvPr id="347" name="Google Shape;347;p8"/>
            <p:cNvGrpSpPr/>
            <p:nvPr/>
          </p:nvGrpSpPr>
          <p:grpSpPr>
            <a:xfrm>
              <a:off x="3451828" y="-849674"/>
              <a:ext cx="2615301" cy="2109839"/>
              <a:chOff x="4428309" y="-851325"/>
              <a:chExt cx="2965866" cy="2392650"/>
            </a:xfrm>
          </p:grpSpPr>
          <p:grpSp>
            <p:nvGrpSpPr>
              <p:cNvPr id="348" name="Google Shape;348;p8"/>
              <p:cNvGrpSpPr/>
              <p:nvPr/>
            </p:nvGrpSpPr>
            <p:grpSpPr>
              <a:xfrm>
                <a:off x="4428309" y="-723871"/>
                <a:ext cx="1245819" cy="1079037"/>
                <a:chOff x="8022925" y="186250"/>
                <a:chExt cx="815700" cy="706500"/>
              </a:xfrm>
            </p:grpSpPr>
            <p:sp>
              <p:nvSpPr>
                <p:cNvPr id="349" name="Google Shape;349;p8"/>
                <p:cNvSpPr/>
                <p:nvPr/>
              </p:nvSpPr>
              <p:spPr>
                <a:xfrm>
                  <a:off x="8022925" y="186250"/>
                  <a:ext cx="815700" cy="7065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350" name="Google Shape;350;p8"/>
                <p:cNvSpPr/>
                <p:nvPr/>
              </p:nvSpPr>
              <p:spPr>
                <a:xfrm>
                  <a:off x="8066182" y="223764"/>
                  <a:ext cx="729300" cy="6315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351" name="Google Shape;351;p8"/>
                <p:cNvSpPr/>
                <p:nvPr/>
              </p:nvSpPr>
              <p:spPr>
                <a:xfrm>
                  <a:off x="8355664" y="474499"/>
                  <a:ext cx="150300" cy="1302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  <p:grpSp>
            <p:nvGrpSpPr>
              <p:cNvPr id="352" name="Google Shape;352;p8"/>
              <p:cNvGrpSpPr/>
              <p:nvPr/>
            </p:nvGrpSpPr>
            <p:grpSpPr>
              <a:xfrm>
                <a:off x="6360273" y="-338456"/>
                <a:ext cx="917499" cy="794671"/>
                <a:chOff x="8022925" y="186250"/>
                <a:chExt cx="815700" cy="706500"/>
              </a:xfrm>
            </p:grpSpPr>
            <p:sp>
              <p:nvSpPr>
                <p:cNvPr id="353" name="Google Shape;353;p8"/>
                <p:cNvSpPr/>
                <p:nvPr/>
              </p:nvSpPr>
              <p:spPr>
                <a:xfrm>
                  <a:off x="8022925" y="186250"/>
                  <a:ext cx="815700" cy="7065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solidFill>
                  <a:srgbClr val="AFE0D9">
                    <a:alpha val="594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354" name="Google Shape;354;p8"/>
                <p:cNvSpPr/>
                <p:nvPr/>
              </p:nvSpPr>
              <p:spPr>
                <a:xfrm>
                  <a:off x="8169420" y="313166"/>
                  <a:ext cx="522900" cy="4527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  <p:grpSp>
            <p:nvGrpSpPr>
              <p:cNvPr id="355" name="Google Shape;355;p8"/>
              <p:cNvGrpSpPr/>
              <p:nvPr/>
            </p:nvGrpSpPr>
            <p:grpSpPr>
              <a:xfrm>
                <a:off x="5548840" y="-8756"/>
                <a:ext cx="587793" cy="509104"/>
                <a:chOff x="8022925" y="186250"/>
                <a:chExt cx="815700" cy="706500"/>
              </a:xfrm>
            </p:grpSpPr>
            <p:sp>
              <p:nvSpPr>
                <p:cNvPr id="356" name="Google Shape;356;p8"/>
                <p:cNvSpPr/>
                <p:nvPr/>
              </p:nvSpPr>
              <p:spPr>
                <a:xfrm>
                  <a:off x="8022925" y="186250"/>
                  <a:ext cx="815700" cy="7065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357" name="Google Shape;357;p8"/>
                <p:cNvSpPr/>
                <p:nvPr/>
              </p:nvSpPr>
              <p:spPr>
                <a:xfrm>
                  <a:off x="8114217" y="265360"/>
                  <a:ext cx="633300" cy="5484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  <p:grpSp>
            <p:nvGrpSpPr>
              <p:cNvPr id="358" name="Google Shape;358;p8"/>
              <p:cNvGrpSpPr/>
              <p:nvPr/>
            </p:nvGrpSpPr>
            <p:grpSpPr>
              <a:xfrm>
                <a:off x="6089765" y="600244"/>
                <a:ext cx="587793" cy="509104"/>
                <a:chOff x="8022925" y="186250"/>
                <a:chExt cx="815700" cy="706500"/>
              </a:xfrm>
            </p:grpSpPr>
            <p:sp>
              <p:nvSpPr>
                <p:cNvPr id="359" name="Google Shape;359;p8"/>
                <p:cNvSpPr/>
                <p:nvPr/>
              </p:nvSpPr>
              <p:spPr>
                <a:xfrm>
                  <a:off x="8022925" y="186250"/>
                  <a:ext cx="815700" cy="7065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360" name="Google Shape;360;p8"/>
                <p:cNvSpPr/>
                <p:nvPr/>
              </p:nvSpPr>
              <p:spPr>
                <a:xfrm>
                  <a:off x="8213302" y="351156"/>
                  <a:ext cx="435000" cy="3768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  <p:sp>
            <p:nvSpPr>
              <p:cNvPr id="361" name="Google Shape;361;p8"/>
              <p:cNvSpPr/>
              <p:nvPr/>
            </p:nvSpPr>
            <p:spPr>
              <a:xfrm>
                <a:off x="6499238" y="552125"/>
                <a:ext cx="102300" cy="1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62" name="Google Shape;362;p8"/>
              <p:cNvSpPr/>
              <p:nvPr/>
            </p:nvSpPr>
            <p:spPr>
              <a:xfrm>
                <a:off x="6053077" y="-723872"/>
                <a:ext cx="307200" cy="266100"/>
              </a:xfrm>
              <a:prstGeom prst="hexagon">
                <a:avLst>
                  <a:gd name="adj" fmla="val 25000"/>
                  <a:gd name="vf" fmla="val 115470"/>
                </a:avLst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cxnSp>
            <p:nvCxnSpPr>
              <p:cNvPr id="363" name="Google Shape;363;p8"/>
              <p:cNvCxnSpPr>
                <a:stCxn id="349" idx="1"/>
              </p:cNvCxnSpPr>
              <p:nvPr/>
            </p:nvCxnSpPr>
            <p:spPr>
              <a:xfrm>
                <a:off x="5404368" y="355166"/>
                <a:ext cx="285600" cy="501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64" name="Google Shape;364;p8"/>
              <p:cNvCxnSpPr>
                <a:stCxn id="359" idx="3"/>
              </p:cNvCxnSpPr>
              <p:nvPr/>
            </p:nvCxnSpPr>
            <p:spPr>
              <a:xfrm rot="10800000">
                <a:off x="5686565" y="854796"/>
                <a:ext cx="403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65" name="Google Shape;365;p8"/>
              <p:cNvCxnSpPr>
                <a:stCxn id="356" idx="0"/>
              </p:cNvCxnSpPr>
              <p:nvPr/>
            </p:nvCxnSpPr>
            <p:spPr>
              <a:xfrm>
                <a:off x="6136634" y="245796"/>
                <a:ext cx="1545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66" name="Google Shape;366;p8"/>
              <p:cNvCxnSpPr>
                <a:stCxn id="353" idx="3"/>
              </p:cNvCxnSpPr>
              <p:nvPr/>
            </p:nvCxnSpPr>
            <p:spPr>
              <a:xfrm flipH="1">
                <a:off x="6287073" y="58880"/>
                <a:ext cx="73200" cy="187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67" name="Google Shape;367;p8"/>
              <p:cNvCxnSpPr>
                <a:stCxn id="359" idx="1"/>
              </p:cNvCxnSpPr>
              <p:nvPr/>
            </p:nvCxnSpPr>
            <p:spPr>
              <a:xfrm>
                <a:off x="6550283" y="1109348"/>
                <a:ext cx="226200" cy="391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368" name="Google Shape;368;p8"/>
              <p:cNvSpPr/>
              <p:nvPr/>
            </p:nvSpPr>
            <p:spPr>
              <a:xfrm>
                <a:off x="6736425" y="1462725"/>
                <a:ext cx="78600" cy="78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cxnSp>
            <p:nvCxnSpPr>
              <p:cNvPr id="369" name="Google Shape;369;p8"/>
              <p:cNvCxnSpPr>
                <a:stCxn id="353" idx="5"/>
              </p:cNvCxnSpPr>
              <p:nvPr/>
            </p:nvCxnSpPr>
            <p:spPr>
              <a:xfrm rot="10800000" flipH="1">
                <a:off x="7079105" y="-816055"/>
                <a:ext cx="275700" cy="477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370" name="Google Shape;370;p8"/>
              <p:cNvSpPr/>
              <p:nvPr/>
            </p:nvSpPr>
            <p:spPr>
              <a:xfrm>
                <a:off x="7315575" y="-851325"/>
                <a:ext cx="78600" cy="78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71" name="Google Shape;371;p8"/>
              <p:cNvSpPr/>
              <p:nvPr/>
            </p:nvSpPr>
            <p:spPr>
              <a:xfrm>
                <a:off x="5097177" y="472928"/>
                <a:ext cx="307200" cy="2661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AFE0D9">
                  <a:alpha val="594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9"/>
          <p:cNvSpPr txBox="1">
            <a:spLocks noGrp="1"/>
          </p:cNvSpPr>
          <p:nvPr>
            <p:ph type="title"/>
          </p:nvPr>
        </p:nvSpPr>
        <p:spPr>
          <a:xfrm>
            <a:off x="720000" y="1413525"/>
            <a:ext cx="4294800" cy="209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74" name="Google Shape;374;p9"/>
          <p:cNvSpPr txBox="1">
            <a:spLocks noGrp="1"/>
          </p:cNvSpPr>
          <p:nvPr>
            <p:ph type="subTitle" idx="1"/>
          </p:nvPr>
        </p:nvSpPr>
        <p:spPr>
          <a:xfrm>
            <a:off x="720000" y="3508800"/>
            <a:ext cx="4294800" cy="100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375" name="Google Shape;375;p9"/>
          <p:cNvGrpSpPr/>
          <p:nvPr/>
        </p:nvGrpSpPr>
        <p:grpSpPr>
          <a:xfrm flipH="1">
            <a:off x="61713" y="-340114"/>
            <a:ext cx="9361049" cy="5744521"/>
            <a:chOff x="-278087" y="-340114"/>
            <a:chExt cx="9361049" cy="5744521"/>
          </a:xfrm>
        </p:grpSpPr>
        <p:grpSp>
          <p:nvGrpSpPr>
            <p:cNvPr id="376" name="Google Shape;376;p9"/>
            <p:cNvGrpSpPr/>
            <p:nvPr/>
          </p:nvGrpSpPr>
          <p:grpSpPr>
            <a:xfrm rot="10800000" flipH="1">
              <a:off x="4109226" y="3335677"/>
              <a:ext cx="4973735" cy="2068730"/>
              <a:chOff x="4109226" y="-312689"/>
              <a:chExt cx="4973735" cy="2068730"/>
            </a:xfrm>
          </p:grpSpPr>
          <p:grpSp>
            <p:nvGrpSpPr>
              <p:cNvPr id="377" name="Google Shape;377;p9"/>
              <p:cNvGrpSpPr/>
              <p:nvPr/>
            </p:nvGrpSpPr>
            <p:grpSpPr>
              <a:xfrm>
                <a:off x="4109226" y="-312689"/>
                <a:ext cx="4929199" cy="1831430"/>
                <a:chOff x="4035851" y="-41164"/>
                <a:chExt cx="4929199" cy="1831430"/>
              </a:xfrm>
            </p:grpSpPr>
            <p:grpSp>
              <p:nvGrpSpPr>
                <p:cNvPr id="378" name="Google Shape;378;p9"/>
                <p:cNvGrpSpPr/>
                <p:nvPr/>
              </p:nvGrpSpPr>
              <p:grpSpPr>
                <a:xfrm>
                  <a:off x="7832150" y="-41164"/>
                  <a:ext cx="815700" cy="706500"/>
                  <a:chOff x="8022925" y="186250"/>
                  <a:chExt cx="815700" cy="706500"/>
                </a:xfrm>
              </p:grpSpPr>
              <p:sp>
                <p:nvSpPr>
                  <p:cNvPr id="379" name="Google Shape;379;p9"/>
                  <p:cNvSpPr/>
                  <p:nvPr/>
                </p:nvSpPr>
                <p:spPr>
                  <a:xfrm>
                    <a:off x="8022925" y="186250"/>
                    <a:ext cx="815700" cy="706500"/>
                  </a:xfrm>
                  <a:prstGeom prst="hexagon">
                    <a:avLst>
                      <a:gd name="adj" fmla="val 25000"/>
                      <a:gd name="vf" fmla="val 115470"/>
                    </a:avLst>
                  </a:prstGeom>
                  <a:noFill/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Lato"/>
                      <a:ea typeface="Lato"/>
                      <a:cs typeface="Lato"/>
                      <a:sym typeface="Lato"/>
                    </a:endParaRPr>
                  </a:p>
                </p:txBody>
              </p:sp>
              <p:sp>
                <p:nvSpPr>
                  <p:cNvPr id="380" name="Google Shape;380;p9"/>
                  <p:cNvSpPr/>
                  <p:nvPr/>
                </p:nvSpPr>
                <p:spPr>
                  <a:xfrm>
                    <a:off x="8104477" y="256921"/>
                    <a:ext cx="652800" cy="565200"/>
                  </a:xfrm>
                  <a:prstGeom prst="hexagon">
                    <a:avLst>
                      <a:gd name="adj" fmla="val 25000"/>
                      <a:gd name="vf" fmla="val 115470"/>
                    </a:avLst>
                  </a:prstGeom>
                  <a:noFill/>
                  <a:ln w="9525" cap="flat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Lato"/>
                      <a:ea typeface="Lato"/>
                      <a:cs typeface="Lato"/>
                      <a:sym typeface="Lato"/>
                    </a:endParaRPr>
                  </a:p>
                </p:txBody>
              </p:sp>
              <p:sp>
                <p:nvSpPr>
                  <p:cNvPr id="381" name="Google Shape;381;p9"/>
                  <p:cNvSpPr/>
                  <p:nvPr/>
                </p:nvSpPr>
                <p:spPr>
                  <a:xfrm>
                    <a:off x="8240438" y="374705"/>
                    <a:ext cx="380700" cy="329700"/>
                  </a:xfrm>
                  <a:prstGeom prst="hexagon">
                    <a:avLst>
                      <a:gd name="adj" fmla="val 25000"/>
                      <a:gd name="vf" fmla="val 115470"/>
                    </a:avLst>
                  </a:pr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Lato"/>
                      <a:ea typeface="Lato"/>
                      <a:cs typeface="Lato"/>
                      <a:sym typeface="Lato"/>
                    </a:endParaRPr>
                  </a:p>
                </p:txBody>
              </p:sp>
            </p:grpSp>
            <p:grpSp>
              <p:nvGrpSpPr>
                <p:cNvPr id="382" name="Google Shape;382;p9"/>
                <p:cNvGrpSpPr/>
                <p:nvPr/>
              </p:nvGrpSpPr>
              <p:grpSpPr>
                <a:xfrm>
                  <a:off x="7116830" y="85652"/>
                  <a:ext cx="522864" cy="452867"/>
                  <a:chOff x="8022925" y="186250"/>
                  <a:chExt cx="815700" cy="706500"/>
                </a:xfrm>
              </p:grpSpPr>
              <p:sp>
                <p:nvSpPr>
                  <p:cNvPr id="383" name="Google Shape;383;p9"/>
                  <p:cNvSpPr/>
                  <p:nvPr/>
                </p:nvSpPr>
                <p:spPr>
                  <a:xfrm>
                    <a:off x="8022925" y="186250"/>
                    <a:ext cx="815700" cy="706500"/>
                  </a:xfrm>
                  <a:prstGeom prst="hexagon">
                    <a:avLst>
                      <a:gd name="adj" fmla="val 25000"/>
                      <a:gd name="vf" fmla="val 115470"/>
                    </a:avLst>
                  </a:prstGeom>
                  <a:noFill/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Lato"/>
                      <a:ea typeface="Lato"/>
                      <a:cs typeface="Lato"/>
                      <a:sym typeface="Lato"/>
                    </a:endParaRPr>
                  </a:p>
                </p:txBody>
              </p:sp>
              <p:sp>
                <p:nvSpPr>
                  <p:cNvPr id="384" name="Google Shape;384;p9"/>
                  <p:cNvSpPr/>
                  <p:nvPr/>
                </p:nvSpPr>
                <p:spPr>
                  <a:xfrm>
                    <a:off x="8159419" y="304478"/>
                    <a:ext cx="543000" cy="470100"/>
                  </a:xfrm>
                  <a:prstGeom prst="hexagon">
                    <a:avLst>
                      <a:gd name="adj" fmla="val 25000"/>
                      <a:gd name="vf" fmla="val 115470"/>
                    </a:avLst>
                  </a:prstGeom>
                  <a:noFill/>
                  <a:ln w="9525" cap="flat" cmpd="sng">
                    <a:solidFill>
                      <a:schemeClr val="lt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Lato"/>
                      <a:ea typeface="Lato"/>
                      <a:cs typeface="Lato"/>
                      <a:sym typeface="Lato"/>
                    </a:endParaRPr>
                  </a:p>
                </p:txBody>
              </p:sp>
              <p:sp>
                <p:nvSpPr>
                  <p:cNvPr id="385" name="Google Shape;385;p9"/>
                  <p:cNvSpPr/>
                  <p:nvPr/>
                </p:nvSpPr>
                <p:spPr>
                  <a:xfrm>
                    <a:off x="8240438" y="374705"/>
                    <a:ext cx="380700" cy="329700"/>
                  </a:xfrm>
                  <a:prstGeom prst="hexagon">
                    <a:avLst>
                      <a:gd name="adj" fmla="val 25000"/>
                      <a:gd name="vf" fmla="val 115470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Lato"/>
                      <a:ea typeface="Lato"/>
                      <a:cs typeface="Lato"/>
                      <a:sym typeface="Lato"/>
                    </a:endParaRPr>
                  </a:p>
                </p:txBody>
              </p:sp>
            </p:grpSp>
            <p:cxnSp>
              <p:nvCxnSpPr>
                <p:cNvPr id="386" name="Google Shape;386;p9"/>
                <p:cNvCxnSpPr>
                  <a:stCxn id="383" idx="0"/>
                  <a:endCxn id="379" idx="3"/>
                </p:cNvCxnSpPr>
                <p:nvPr/>
              </p:nvCxnSpPr>
              <p:spPr>
                <a:xfrm>
                  <a:off x="7639694" y="312086"/>
                  <a:ext cx="192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grpSp>
              <p:nvGrpSpPr>
                <p:cNvPr id="387" name="Google Shape;387;p9"/>
                <p:cNvGrpSpPr/>
                <p:nvPr/>
              </p:nvGrpSpPr>
              <p:grpSpPr>
                <a:xfrm>
                  <a:off x="6041340" y="252293"/>
                  <a:ext cx="549374" cy="475828"/>
                  <a:chOff x="8022925" y="186250"/>
                  <a:chExt cx="815700" cy="706500"/>
                </a:xfrm>
              </p:grpSpPr>
              <p:sp>
                <p:nvSpPr>
                  <p:cNvPr id="388" name="Google Shape;388;p9"/>
                  <p:cNvSpPr/>
                  <p:nvPr/>
                </p:nvSpPr>
                <p:spPr>
                  <a:xfrm>
                    <a:off x="8022925" y="186250"/>
                    <a:ext cx="815700" cy="706500"/>
                  </a:xfrm>
                  <a:prstGeom prst="hexagon">
                    <a:avLst>
                      <a:gd name="adj" fmla="val 25000"/>
                      <a:gd name="vf" fmla="val 115470"/>
                    </a:avLst>
                  </a:prstGeom>
                  <a:noFill/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Lato"/>
                      <a:ea typeface="Lato"/>
                      <a:cs typeface="Lato"/>
                      <a:sym typeface="Lato"/>
                    </a:endParaRPr>
                  </a:p>
                </p:txBody>
              </p:sp>
              <p:sp>
                <p:nvSpPr>
                  <p:cNvPr id="389" name="Google Shape;389;p9"/>
                  <p:cNvSpPr/>
                  <p:nvPr/>
                </p:nvSpPr>
                <p:spPr>
                  <a:xfrm>
                    <a:off x="8156075" y="301599"/>
                    <a:ext cx="549600" cy="475800"/>
                  </a:xfrm>
                  <a:prstGeom prst="hexagon">
                    <a:avLst>
                      <a:gd name="adj" fmla="val 25000"/>
                      <a:gd name="vf" fmla="val 115470"/>
                    </a:avLst>
                  </a:prstGeom>
                  <a:noFill/>
                  <a:ln w="9525" cap="flat" cmpd="sng">
                    <a:solidFill>
                      <a:schemeClr val="lt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Lato"/>
                      <a:ea typeface="Lato"/>
                      <a:cs typeface="Lato"/>
                      <a:sym typeface="Lato"/>
                    </a:endParaRPr>
                  </a:p>
                </p:txBody>
              </p:sp>
            </p:grpSp>
            <p:cxnSp>
              <p:nvCxnSpPr>
                <p:cNvPr id="390" name="Google Shape;390;p9"/>
                <p:cNvCxnSpPr>
                  <a:stCxn id="383" idx="3"/>
                  <a:endCxn id="388" idx="0"/>
                </p:cNvCxnSpPr>
                <p:nvPr/>
              </p:nvCxnSpPr>
              <p:spPr>
                <a:xfrm flipH="1">
                  <a:off x="6590630" y="312086"/>
                  <a:ext cx="526200" cy="1782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91" name="Google Shape;391;p9"/>
                <p:cNvCxnSpPr>
                  <a:stCxn id="388" idx="3"/>
                  <a:endCxn id="392" idx="0"/>
                </p:cNvCxnSpPr>
                <p:nvPr/>
              </p:nvCxnSpPr>
              <p:spPr>
                <a:xfrm rot="10800000">
                  <a:off x="4272840" y="490207"/>
                  <a:ext cx="17685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sp>
              <p:nvSpPr>
                <p:cNvPr id="392" name="Google Shape;392;p9"/>
                <p:cNvSpPr/>
                <p:nvPr/>
              </p:nvSpPr>
              <p:spPr>
                <a:xfrm>
                  <a:off x="4035851" y="387446"/>
                  <a:ext cx="237000" cy="2055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grpSp>
              <p:nvGrpSpPr>
                <p:cNvPr id="393" name="Google Shape;393;p9"/>
                <p:cNvGrpSpPr/>
                <p:nvPr/>
              </p:nvGrpSpPr>
              <p:grpSpPr>
                <a:xfrm>
                  <a:off x="8471225" y="665336"/>
                  <a:ext cx="436661" cy="1124931"/>
                  <a:chOff x="8471225" y="665336"/>
                  <a:chExt cx="436661" cy="1124931"/>
                </a:xfrm>
              </p:grpSpPr>
              <p:cxnSp>
                <p:nvCxnSpPr>
                  <p:cNvPr id="394" name="Google Shape;394;p9"/>
                  <p:cNvCxnSpPr>
                    <a:stCxn id="379" idx="1"/>
                  </p:cNvCxnSpPr>
                  <p:nvPr/>
                </p:nvCxnSpPr>
                <p:spPr>
                  <a:xfrm>
                    <a:off x="8471225" y="665336"/>
                    <a:ext cx="436500" cy="3840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395" name="Google Shape;395;p9"/>
                  <p:cNvCxnSpPr>
                    <a:endCxn id="396" idx="3"/>
                  </p:cNvCxnSpPr>
                  <p:nvPr/>
                </p:nvCxnSpPr>
                <p:spPr>
                  <a:xfrm flipH="1">
                    <a:off x="8906986" y="1072366"/>
                    <a:ext cx="900" cy="7179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  <p:sp>
              <p:nvSpPr>
                <p:cNvPr id="397" name="Google Shape;397;p9"/>
                <p:cNvSpPr/>
                <p:nvPr/>
              </p:nvSpPr>
              <p:spPr>
                <a:xfrm>
                  <a:off x="8850450" y="990550"/>
                  <a:ext cx="114600" cy="1146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  <p:sp>
            <p:nvSpPr>
              <p:cNvPr id="396" name="Google Shape;396;p9"/>
              <p:cNvSpPr/>
              <p:nvPr/>
            </p:nvSpPr>
            <p:spPr>
              <a:xfrm rot="5400000">
                <a:off x="8861711" y="1534791"/>
                <a:ext cx="237300" cy="205200"/>
              </a:xfrm>
              <a:prstGeom prst="hexagon">
                <a:avLst>
                  <a:gd name="adj" fmla="val 25000"/>
                  <a:gd name="vf" fmla="val 115470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  <p:grpSp>
          <p:nvGrpSpPr>
            <p:cNvPr id="398" name="Google Shape;398;p9"/>
            <p:cNvGrpSpPr/>
            <p:nvPr/>
          </p:nvGrpSpPr>
          <p:grpSpPr>
            <a:xfrm rot="10800000" flipH="1">
              <a:off x="-278087" y="-340114"/>
              <a:ext cx="1835863" cy="1646533"/>
              <a:chOff x="8352175" y="-274150"/>
              <a:chExt cx="1835863" cy="1646533"/>
            </a:xfrm>
          </p:grpSpPr>
          <p:grpSp>
            <p:nvGrpSpPr>
              <p:cNvPr id="399" name="Google Shape;399;p9"/>
              <p:cNvGrpSpPr/>
              <p:nvPr/>
            </p:nvGrpSpPr>
            <p:grpSpPr>
              <a:xfrm>
                <a:off x="9314994" y="616216"/>
                <a:ext cx="873044" cy="756167"/>
                <a:chOff x="8022925" y="186250"/>
                <a:chExt cx="815700" cy="706500"/>
              </a:xfrm>
            </p:grpSpPr>
            <p:sp>
              <p:nvSpPr>
                <p:cNvPr id="400" name="Google Shape;400;p9"/>
                <p:cNvSpPr/>
                <p:nvPr/>
              </p:nvSpPr>
              <p:spPr>
                <a:xfrm>
                  <a:off x="8022925" y="186250"/>
                  <a:ext cx="815700" cy="7065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401" name="Google Shape;401;p9"/>
                <p:cNvSpPr/>
                <p:nvPr/>
              </p:nvSpPr>
              <p:spPr>
                <a:xfrm>
                  <a:off x="8133718" y="282237"/>
                  <a:ext cx="594300" cy="5145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402" name="Google Shape;402;p9"/>
                <p:cNvSpPr/>
                <p:nvPr/>
              </p:nvSpPr>
              <p:spPr>
                <a:xfrm>
                  <a:off x="8240438" y="374705"/>
                  <a:ext cx="380700" cy="3297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  <p:sp>
            <p:nvSpPr>
              <p:cNvPr id="403" name="Google Shape;403;p9"/>
              <p:cNvSpPr/>
              <p:nvPr/>
            </p:nvSpPr>
            <p:spPr>
              <a:xfrm>
                <a:off x="8383126" y="-206726"/>
                <a:ext cx="457200" cy="396000"/>
              </a:xfrm>
              <a:prstGeom prst="hexagon">
                <a:avLst>
                  <a:gd name="adj" fmla="val 25000"/>
                  <a:gd name="vf" fmla="val 115470"/>
                </a:avLst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404" name="Google Shape;404;p9"/>
              <p:cNvSpPr/>
              <p:nvPr/>
            </p:nvSpPr>
            <p:spPr>
              <a:xfrm>
                <a:off x="9118688" y="590550"/>
                <a:ext cx="102300" cy="1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grpSp>
            <p:nvGrpSpPr>
              <p:cNvPr id="405" name="Google Shape;405;p9"/>
              <p:cNvGrpSpPr/>
              <p:nvPr/>
            </p:nvGrpSpPr>
            <p:grpSpPr>
              <a:xfrm>
                <a:off x="8408775" y="-274150"/>
                <a:ext cx="906219" cy="1300800"/>
                <a:chOff x="6860600" y="1707050"/>
                <a:chExt cx="906219" cy="1300800"/>
              </a:xfrm>
            </p:grpSpPr>
            <p:grpSp>
              <p:nvGrpSpPr>
                <p:cNvPr id="406" name="Google Shape;406;p9"/>
                <p:cNvGrpSpPr/>
                <p:nvPr/>
              </p:nvGrpSpPr>
              <p:grpSpPr>
                <a:xfrm>
                  <a:off x="6860600" y="2285500"/>
                  <a:ext cx="906219" cy="722350"/>
                  <a:chOff x="6860600" y="2285500"/>
                  <a:chExt cx="906219" cy="722350"/>
                </a:xfrm>
              </p:grpSpPr>
              <p:cxnSp>
                <p:nvCxnSpPr>
                  <p:cNvPr id="407" name="Google Shape;407;p9"/>
                  <p:cNvCxnSpPr>
                    <a:stCxn id="400" idx="3"/>
                  </p:cNvCxnSpPr>
                  <p:nvPr/>
                </p:nvCxnSpPr>
                <p:spPr>
                  <a:xfrm rot="10800000">
                    <a:off x="7612919" y="2975499"/>
                    <a:ext cx="1539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grpSp>
                <p:nvGrpSpPr>
                  <p:cNvPr id="408" name="Google Shape;408;p9"/>
                  <p:cNvGrpSpPr/>
                  <p:nvPr/>
                </p:nvGrpSpPr>
                <p:grpSpPr>
                  <a:xfrm>
                    <a:off x="6860600" y="2285500"/>
                    <a:ext cx="755625" cy="690000"/>
                    <a:chOff x="6860600" y="2285500"/>
                    <a:chExt cx="755625" cy="690000"/>
                  </a:xfrm>
                </p:grpSpPr>
                <p:cxnSp>
                  <p:nvCxnSpPr>
                    <p:cNvPr id="409" name="Google Shape;409;p9"/>
                    <p:cNvCxnSpPr/>
                    <p:nvPr/>
                  </p:nvCxnSpPr>
                  <p:spPr>
                    <a:xfrm rot="10800000">
                      <a:off x="7262825" y="2285500"/>
                      <a:ext cx="353400" cy="690000"/>
                    </a:xfrm>
                    <a:prstGeom prst="straightConnector1">
                      <a:avLst/>
                    </a:prstGeom>
                    <a:noFill/>
                    <a:ln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410" name="Google Shape;410;p9"/>
                    <p:cNvCxnSpPr/>
                    <p:nvPr/>
                  </p:nvCxnSpPr>
                  <p:spPr>
                    <a:xfrm rot="10800000">
                      <a:off x="6860600" y="2289200"/>
                      <a:ext cx="405900" cy="0"/>
                    </a:xfrm>
                    <a:prstGeom prst="straightConnector1">
                      <a:avLst/>
                    </a:prstGeom>
                    <a:noFill/>
                    <a:ln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</p:grpSp>
              <p:sp>
                <p:nvSpPr>
                  <p:cNvPr id="411" name="Google Shape;411;p9"/>
                  <p:cNvSpPr/>
                  <p:nvPr/>
                </p:nvSpPr>
                <p:spPr>
                  <a:xfrm>
                    <a:off x="7584350" y="2943050"/>
                    <a:ext cx="64800" cy="64800"/>
                  </a:xfrm>
                  <a:prstGeom prst="ellipse">
                    <a:avLst/>
                  </a:pr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Lato"/>
                      <a:ea typeface="Lato"/>
                      <a:cs typeface="Lato"/>
                      <a:sym typeface="Lato"/>
                    </a:endParaRPr>
                  </a:p>
                </p:txBody>
              </p:sp>
            </p:grpSp>
            <p:cxnSp>
              <p:nvCxnSpPr>
                <p:cNvPr id="412" name="Google Shape;412;p9"/>
                <p:cNvCxnSpPr/>
                <p:nvPr/>
              </p:nvCxnSpPr>
              <p:spPr>
                <a:xfrm rot="10800000" flipH="1">
                  <a:off x="7261350" y="1744525"/>
                  <a:ext cx="315600" cy="54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sp>
              <p:nvSpPr>
                <p:cNvPr id="413" name="Google Shape;413;p9"/>
                <p:cNvSpPr/>
                <p:nvPr/>
              </p:nvSpPr>
              <p:spPr>
                <a:xfrm>
                  <a:off x="7545125" y="1707050"/>
                  <a:ext cx="73500" cy="732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  <p:sp>
            <p:nvSpPr>
              <p:cNvPr id="414" name="Google Shape;414;p9"/>
              <p:cNvSpPr/>
              <p:nvPr/>
            </p:nvSpPr>
            <p:spPr>
              <a:xfrm>
                <a:off x="8352175" y="268675"/>
                <a:ext cx="78600" cy="78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415" name="Google Shape;415;p9"/>
              <p:cNvSpPr/>
              <p:nvPr/>
            </p:nvSpPr>
            <p:spPr>
              <a:xfrm>
                <a:off x="8504977" y="426753"/>
                <a:ext cx="307200" cy="2661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AFE0D9">
                  <a:alpha val="594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11"/>
          <p:cNvSpPr>
            <a:spLocks noGrp="1"/>
          </p:cNvSpPr>
          <p:nvPr>
            <p:ph type="pic" idx="2"/>
          </p:nvPr>
        </p:nvSpPr>
        <p:spPr>
          <a:xfrm>
            <a:off x="2072100" y="2450675"/>
            <a:ext cx="4999800" cy="21579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1" name="Google Shape;421;p11"/>
          <p:cNvSpPr txBox="1">
            <a:spLocks noGrp="1"/>
          </p:cNvSpPr>
          <p:nvPr>
            <p:ph type="title" hasCustomPrompt="1"/>
          </p:nvPr>
        </p:nvSpPr>
        <p:spPr>
          <a:xfrm>
            <a:off x="1982725" y="824100"/>
            <a:ext cx="5178600" cy="103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422" name="Google Shape;422;p11"/>
          <p:cNvSpPr txBox="1">
            <a:spLocks noGrp="1"/>
          </p:cNvSpPr>
          <p:nvPr>
            <p:ph type="subTitle" idx="1"/>
          </p:nvPr>
        </p:nvSpPr>
        <p:spPr>
          <a:xfrm>
            <a:off x="1982725" y="1836826"/>
            <a:ext cx="5178600" cy="38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423" name="Google Shape;423;p11"/>
          <p:cNvGrpSpPr/>
          <p:nvPr/>
        </p:nvGrpSpPr>
        <p:grpSpPr>
          <a:xfrm>
            <a:off x="-834447" y="-1018100"/>
            <a:ext cx="10786585" cy="2946365"/>
            <a:chOff x="-834447" y="-1018100"/>
            <a:chExt cx="10786585" cy="2946365"/>
          </a:xfrm>
        </p:grpSpPr>
        <p:grpSp>
          <p:nvGrpSpPr>
            <p:cNvPr id="424" name="Google Shape;424;p11"/>
            <p:cNvGrpSpPr/>
            <p:nvPr/>
          </p:nvGrpSpPr>
          <p:grpSpPr>
            <a:xfrm flipH="1">
              <a:off x="6534334" y="-1018100"/>
              <a:ext cx="3417803" cy="2444748"/>
              <a:chOff x="5222059" y="1707050"/>
              <a:chExt cx="3417803" cy="2444748"/>
            </a:xfrm>
          </p:grpSpPr>
          <p:grpSp>
            <p:nvGrpSpPr>
              <p:cNvPr id="425" name="Google Shape;425;p11"/>
              <p:cNvGrpSpPr/>
              <p:nvPr/>
            </p:nvGrpSpPr>
            <p:grpSpPr>
              <a:xfrm>
                <a:off x="6230684" y="2436004"/>
                <a:ext cx="1245819" cy="1079037"/>
                <a:chOff x="8022925" y="186250"/>
                <a:chExt cx="815700" cy="706500"/>
              </a:xfrm>
            </p:grpSpPr>
            <p:sp>
              <p:nvSpPr>
                <p:cNvPr id="426" name="Google Shape;426;p11"/>
                <p:cNvSpPr/>
                <p:nvPr/>
              </p:nvSpPr>
              <p:spPr>
                <a:xfrm>
                  <a:off x="8022925" y="186250"/>
                  <a:ext cx="815700" cy="7065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427" name="Google Shape;427;p11"/>
                <p:cNvSpPr/>
                <p:nvPr/>
              </p:nvSpPr>
              <p:spPr>
                <a:xfrm>
                  <a:off x="8066182" y="223764"/>
                  <a:ext cx="729300" cy="6315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428" name="Google Shape;428;p11"/>
                <p:cNvSpPr/>
                <p:nvPr/>
              </p:nvSpPr>
              <p:spPr>
                <a:xfrm>
                  <a:off x="8240438" y="374705"/>
                  <a:ext cx="380700" cy="3297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  <p:grpSp>
            <p:nvGrpSpPr>
              <p:cNvPr id="429" name="Google Shape;429;p11"/>
              <p:cNvGrpSpPr/>
              <p:nvPr/>
            </p:nvGrpSpPr>
            <p:grpSpPr>
              <a:xfrm>
                <a:off x="5222059" y="3089020"/>
                <a:ext cx="1008613" cy="873587"/>
                <a:chOff x="8022925" y="186250"/>
                <a:chExt cx="815700" cy="706500"/>
              </a:xfrm>
            </p:grpSpPr>
            <p:sp>
              <p:nvSpPr>
                <p:cNvPr id="430" name="Google Shape;430;p11"/>
                <p:cNvSpPr/>
                <p:nvPr/>
              </p:nvSpPr>
              <p:spPr>
                <a:xfrm>
                  <a:off x="8022925" y="186250"/>
                  <a:ext cx="815700" cy="7065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431" name="Google Shape;431;p11"/>
                <p:cNvSpPr/>
                <p:nvPr/>
              </p:nvSpPr>
              <p:spPr>
                <a:xfrm>
                  <a:off x="8066182" y="223764"/>
                  <a:ext cx="729300" cy="6315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  <p:grpSp>
            <p:nvGrpSpPr>
              <p:cNvPr id="432" name="Google Shape;432;p11"/>
              <p:cNvGrpSpPr/>
              <p:nvPr/>
            </p:nvGrpSpPr>
            <p:grpSpPr>
              <a:xfrm>
                <a:off x="6286990" y="3642694"/>
                <a:ext cx="587793" cy="509104"/>
                <a:chOff x="8022925" y="186250"/>
                <a:chExt cx="815700" cy="706500"/>
              </a:xfrm>
            </p:grpSpPr>
            <p:sp>
              <p:nvSpPr>
                <p:cNvPr id="433" name="Google Shape;433;p11"/>
                <p:cNvSpPr/>
                <p:nvPr/>
              </p:nvSpPr>
              <p:spPr>
                <a:xfrm>
                  <a:off x="8022925" y="186250"/>
                  <a:ext cx="815700" cy="7065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434" name="Google Shape;434;p11"/>
                <p:cNvSpPr/>
                <p:nvPr/>
              </p:nvSpPr>
              <p:spPr>
                <a:xfrm>
                  <a:off x="8114217" y="265360"/>
                  <a:ext cx="633300" cy="5484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  <p:sp>
            <p:nvSpPr>
              <p:cNvPr id="435" name="Google Shape;435;p11"/>
              <p:cNvSpPr/>
              <p:nvPr/>
            </p:nvSpPr>
            <p:spPr>
              <a:xfrm>
                <a:off x="6178600" y="2924425"/>
                <a:ext cx="102300" cy="1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grpSp>
            <p:nvGrpSpPr>
              <p:cNvPr id="436" name="Google Shape;436;p11"/>
              <p:cNvGrpSpPr/>
              <p:nvPr/>
            </p:nvGrpSpPr>
            <p:grpSpPr>
              <a:xfrm>
                <a:off x="7766819" y="2597416"/>
                <a:ext cx="873044" cy="756167"/>
                <a:chOff x="8022925" y="186250"/>
                <a:chExt cx="815700" cy="706500"/>
              </a:xfrm>
            </p:grpSpPr>
            <p:sp>
              <p:nvSpPr>
                <p:cNvPr id="437" name="Google Shape;437;p11"/>
                <p:cNvSpPr/>
                <p:nvPr/>
              </p:nvSpPr>
              <p:spPr>
                <a:xfrm>
                  <a:off x="8022925" y="186250"/>
                  <a:ext cx="815700" cy="7065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438" name="Google Shape;438;p11"/>
                <p:cNvSpPr/>
                <p:nvPr/>
              </p:nvSpPr>
              <p:spPr>
                <a:xfrm>
                  <a:off x="8133718" y="282237"/>
                  <a:ext cx="594300" cy="5145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439" name="Google Shape;439;p11"/>
                <p:cNvSpPr/>
                <p:nvPr/>
              </p:nvSpPr>
              <p:spPr>
                <a:xfrm>
                  <a:off x="8240438" y="374705"/>
                  <a:ext cx="380700" cy="3297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  <p:sp>
            <p:nvSpPr>
              <p:cNvPr id="440" name="Google Shape;440;p11"/>
              <p:cNvSpPr/>
              <p:nvPr/>
            </p:nvSpPr>
            <p:spPr>
              <a:xfrm>
                <a:off x="7394176" y="3089024"/>
                <a:ext cx="457200" cy="396000"/>
              </a:xfrm>
              <a:prstGeom prst="hexagon">
                <a:avLst>
                  <a:gd name="adj" fmla="val 25000"/>
                  <a:gd name="vf" fmla="val 115470"/>
                </a:avLst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441" name="Google Shape;441;p11"/>
              <p:cNvSpPr/>
              <p:nvPr/>
            </p:nvSpPr>
            <p:spPr>
              <a:xfrm>
                <a:off x="7640363" y="2759575"/>
                <a:ext cx="102300" cy="1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442" name="Google Shape;442;p11"/>
              <p:cNvSpPr/>
              <p:nvPr/>
            </p:nvSpPr>
            <p:spPr>
              <a:xfrm>
                <a:off x="7044827" y="3642703"/>
                <a:ext cx="307200" cy="2661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AFE0D9">
                  <a:alpha val="594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grpSp>
            <p:nvGrpSpPr>
              <p:cNvPr id="443" name="Google Shape;443;p11"/>
              <p:cNvGrpSpPr/>
              <p:nvPr/>
            </p:nvGrpSpPr>
            <p:grpSpPr>
              <a:xfrm>
                <a:off x="6012275" y="1707050"/>
                <a:ext cx="1754544" cy="1381970"/>
                <a:chOff x="6012275" y="1707050"/>
                <a:chExt cx="1754544" cy="1381970"/>
              </a:xfrm>
            </p:grpSpPr>
            <p:grpSp>
              <p:nvGrpSpPr>
                <p:cNvPr id="444" name="Google Shape;444;p11"/>
                <p:cNvGrpSpPr/>
                <p:nvPr/>
              </p:nvGrpSpPr>
              <p:grpSpPr>
                <a:xfrm>
                  <a:off x="6012275" y="2285500"/>
                  <a:ext cx="1754544" cy="803520"/>
                  <a:chOff x="6012275" y="2285500"/>
                  <a:chExt cx="1754544" cy="803520"/>
                </a:xfrm>
              </p:grpSpPr>
              <p:cxnSp>
                <p:nvCxnSpPr>
                  <p:cNvPr id="445" name="Google Shape;445;p11"/>
                  <p:cNvCxnSpPr>
                    <a:stCxn id="437" idx="3"/>
                  </p:cNvCxnSpPr>
                  <p:nvPr/>
                </p:nvCxnSpPr>
                <p:spPr>
                  <a:xfrm rot="10800000">
                    <a:off x="7612919" y="2975499"/>
                    <a:ext cx="1539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grpSp>
                <p:nvGrpSpPr>
                  <p:cNvPr id="446" name="Google Shape;446;p11"/>
                  <p:cNvGrpSpPr/>
                  <p:nvPr/>
                </p:nvGrpSpPr>
                <p:grpSpPr>
                  <a:xfrm>
                    <a:off x="6012275" y="2285500"/>
                    <a:ext cx="1603950" cy="803520"/>
                    <a:chOff x="6012275" y="2285500"/>
                    <a:chExt cx="1603950" cy="803520"/>
                  </a:xfrm>
                </p:grpSpPr>
                <p:cxnSp>
                  <p:nvCxnSpPr>
                    <p:cNvPr id="447" name="Google Shape;447;p11"/>
                    <p:cNvCxnSpPr/>
                    <p:nvPr/>
                  </p:nvCxnSpPr>
                  <p:spPr>
                    <a:xfrm rot="10800000">
                      <a:off x="7262825" y="2285500"/>
                      <a:ext cx="353400" cy="690000"/>
                    </a:xfrm>
                    <a:prstGeom prst="straightConnector1">
                      <a:avLst/>
                    </a:prstGeom>
                    <a:noFill/>
                    <a:ln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448" name="Google Shape;448;p11"/>
                    <p:cNvCxnSpPr/>
                    <p:nvPr/>
                  </p:nvCxnSpPr>
                  <p:spPr>
                    <a:xfrm rot="10800000">
                      <a:off x="6405500" y="2289200"/>
                      <a:ext cx="861000" cy="0"/>
                    </a:xfrm>
                    <a:prstGeom prst="straightConnector1">
                      <a:avLst/>
                    </a:prstGeom>
                    <a:noFill/>
                    <a:ln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449" name="Google Shape;449;p11"/>
                    <p:cNvCxnSpPr>
                      <a:stCxn id="430" idx="5"/>
                    </p:cNvCxnSpPr>
                    <p:nvPr/>
                  </p:nvCxnSpPr>
                  <p:spPr>
                    <a:xfrm rot="10800000" flipH="1">
                      <a:off x="6012275" y="2285620"/>
                      <a:ext cx="395400" cy="803400"/>
                    </a:xfrm>
                    <a:prstGeom prst="straightConnector1">
                      <a:avLst/>
                    </a:prstGeom>
                    <a:noFill/>
                    <a:ln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</p:grpSp>
              <p:sp>
                <p:nvSpPr>
                  <p:cNvPr id="450" name="Google Shape;450;p11"/>
                  <p:cNvSpPr/>
                  <p:nvPr/>
                </p:nvSpPr>
                <p:spPr>
                  <a:xfrm>
                    <a:off x="7584350" y="2943050"/>
                    <a:ext cx="64800" cy="64800"/>
                  </a:xfrm>
                  <a:prstGeom prst="ellipse">
                    <a:avLst/>
                  </a:pr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Lato"/>
                      <a:ea typeface="Lato"/>
                      <a:cs typeface="Lato"/>
                      <a:sym typeface="Lato"/>
                    </a:endParaRPr>
                  </a:p>
                </p:txBody>
              </p:sp>
            </p:grpSp>
            <p:cxnSp>
              <p:nvCxnSpPr>
                <p:cNvPr id="451" name="Google Shape;451;p11"/>
                <p:cNvCxnSpPr/>
                <p:nvPr/>
              </p:nvCxnSpPr>
              <p:spPr>
                <a:xfrm rot="10800000" flipH="1">
                  <a:off x="7261350" y="1744525"/>
                  <a:ext cx="315600" cy="54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sp>
              <p:nvSpPr>
                <p:cNvPr id="452" name="Google Shape;452;p11"/>
                <p:cNvSpPr/>
                <p:nvPr/>
              </p:nvSpPr>
              <p:spPr>
                <a:xfrm>
                  <a:off x="7545125" y="1707050"/>
                  <a:ext cx="73500" cy="732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  <p:sp>
            <p:nvSpPr>
              <p:cNvPr id="453" name="Google Shape;453;p11"/>
              <p:cNvSpPr/>
              <p:nvPr/>
            </p:nvSpPr>
            <p:spPr>
              <a:xfrm>
                <a:off x="5975025" y="3049300"/>
                <a:ext cx="78600" cy="78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  <p:grpSp>
          <p:nvGrpSpPr>
            <p:cNvPr id="454" name="Google Shape;454;p11"/>
            <p:cNvGrpSpPr/>
            <p:nvPr/>
          </p:nvGrpSpPr>
          <p:grpSpPr>
            <a:xfrm>
              <a:off x="-834447" y="-181574"/>
              <a:ext cx="2615301" cy="2109839"/>
              <a:chOff x="4428309" y="-851325"/>
              <a:chExt cx="2965866" cy="2392650"/>
            </a:xfrm>
          </p:grpSpPr>
          <p:grpSp>
            <p:nvGrpSpPr>
              <p:cNvPr id="455" name="Google Shape;455;p11"/>
              <p:cNvGrpSpPr/>
              <p:nvPr/>
            </p:nvGrpSpPr>
            <p:grpSpPr>
              <a:xfrm>
                <a:off x="4428309" y="-723871"/>
                <a:ext cx="1245819" cy="1079037"/>
                <a:chOff x="8022925" y="186250"/>
                <a:chExt cx="815700" cy="706500"/>
              </a:xfrm>
            </p:grpSpPr>
            <p:sp>
              <p:nvSpPr>
                <p:cNvPr id="456" name="Google Shape;456;p11"/>
                <p:cNvSpPr/>
                <p:nvPr/>
              </p:nvSpPr>
              <p:spPr>
                <a:xfrm>
                  <a:off x="8022925" y="186250"/>
                  <a:ext cx="815700" cy="7065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457" name="Google Shape;457;p11"/>
                <p:cNvSpPr/>
                <p:nvPr/>
              </p:nvSpPr>
              <p:spPr>
                <a:xfrm>
                  <a:off x="8066182" y="223764"/>
                  <a:ext cx="729300" cy="6315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458" name="Google Shape;458;p11"/>
                <p:cNvSpPr/>
                <p:nvPr/>
              </p:nvSpPr>
              <p:spPr>
                <a:xfrm>
                  <a:off x="8355664" y="474499"/>
                  <a:ext cx="150300" cy="1302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  <p:grpSp>
            <p:nvGrpSpPr>
              <p:cNvPr id="459" name="Google Shape;459;p11"/>
              <p:cNvGrpSpPr/>
              <p:nvPr/>
            </p:nvGrpSpPr>
            <p:grpSpPr>
              <a:xfrm>
                <a:off x="6360273" y="-338456"/>
                <a:ext cx="917499" cy="794671"/>
                <a:chOff x="8022925" y="186250"/>
                <a:chExt cx="815700" cy="706500"/>
              </a:xfrm>
            </p:grpSpPr>
            <p:sp>
              <p:nvSpPr>
                <p:cNvPr id="460" name="Google Shape;460;p11"/>
                <p:cNvSpPr/>
                <p:nvPr/>
              </p:nvSpPr>
              <p:spPr>
                <a:xfrm>
                  <a:off x="8022925" y="186250"/>
                  <a:ext cx="815700" cy="7065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solidFill>
                  <a:srgbClr val="AFE0D9">
                    <a:alpha val="594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461" name="Google Shape;461;p11"/>
                <p:cNvSpPr/>
                <p:nvPr/>
              </p:nvSpPr>
              <p:spPr>
                <a:xfrm>
                  <a:off x="8169420" y="313166"/>
                  <a:ext cx="522900" cy="4527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  <p:grpSp>
            <p:nvGrpSpPr>
              <p:cNvPr id="462" name="Google Shape;462;p11"/>
              <p:cNvGrpSpPr/>
              <p:nvPr/>
            </p:nvGrpSpPr>
            <p:grpSpPr>
              <a:xfrm>
                <a:off x="5548840" y="-8756"/>
                <a:ext cx="587793" cy="509104"/>
                <a:chOff x="8022925" y="186250"/>
                <a:chExt cx="815700" cy="706500"/>
              </a:xfrm>
            </p:grpSpPr>
            <p:sp>
              <p:nvSpPr>
                <p:cNvPr id="463" name="Google Shape;463;p11"/>
                <p:cNvSpPr/>
                <p:nvPr/>
              </p:nvSpPr>
              <p:spPr>
                <a:xfrm>
                  <a:off x="8022925" y="186250"/>
                  <a:ext cx="815700" cy="7065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464" name="Google Shape;464;p11"/>
                <p:cNvSpPr/>
                <p:nvPr/>
              </p:nvSpPr>
              <p:spPr>
                <a:xfrm>
                  <a:off x="8114217" y="265360"/>
                  <a:ext cx="633300" cy="5484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  <p:grpSp>
            <p:nvGrpSpPr>
              <p:cNvPr id="465" name="Google Shape;465;p11"/>
              <p:cNvGrpSpPr/>
              <p:nvPr/>
            </p:nvGrpSpPr>
            <p:grpSpPr>
              <a:xfrm>
                <a:off x="6089765" y="600244"/>
                <a:ext cx="587793" cy="509104"/>
                <a:chOff x="8022925" y="186250"/>
                <a:chExt cx="815700" cy="706500"/>
              </a:xfrm>
            </p:grpSpPr>
            <p:sp>
              <p:nvSpPr>
                <p:cNvPr id="466" name="Google Shape;466;p11"/>
                <p:cNvSpPr/>
                <p:nvPr/>
              </p:nvSpPr>
              <p:spPr>
                <a:xfrm>
                  <a:off x="8022925" y="186250"/>
                  <a:ext cx="815700" cy="7065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467" name="Google Shape;467;p11"/>
                <p:cNvSpPr/>
                <p:nvPr/>
              </p:nvSpPr>
              <p:spPr>
                <a:xfrm>
                  <a:off x="8213302" y="351156"/>
                  <a:ext cx="435000" cy="3768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  <p:sp>
            <p:nvSpPr>
              <p:cNvPr id="468" name="Google Shape;468;p11"/>
              <p:cNvSpPr/>
              <p:nvPr/>
            </p:nvSpPr>
            <p:spPr>
              <a:xfrm>
                <a:off x="6499238" y="552125"/>
                <a:ext cx="102300" cy="1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469" name="Google Shape;469;p11"/>
              <p:cNvSpPr/>
              <p:nvPr/>
            </p:nvSpPr>
            <p:spPr>
              <a:xfrm>
                <a:off x="5734552" y="-494440"/>
                <a:ext cx="307200" cy="266100"/>
              </a:xfrm>
              <a:prstGeom prst="hexagon">
                <a:avLst>
                  <a:gd name="adj" fmla="val 25000"/>
                  <a:gd name="vf" fmla="val 115470"/>
                </a:avLst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cxnSp>
            <p:nvCxnSpPr>
              <p:cNvPr id="470" name="Google Shape;470;p11"/>
              <p:cNvCxnSpPr>
                <a:stCxn id="456" idx="1"/>
              </p:cNvCxnSpPr>
              <p:nvPr/>
            </p:nvCxnSpPr>
            <p:spPr>
              <a:xfrm>
                <a:off x="5404368" y="355166"/>
                <a:ext cx="285600" cy="501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71" name="Google Shape;471;p11"/>
              <p:cNvCxnSpPr>
                <a:stCxn id="466" idx="3"/>
              </p:cNvCxnSpPr>
              <p:nvPr/>
            </p:nvCxnSpPr>
            <p:spPr>
              <a:xfrm rot="10800000">
                <a:off x="5686565" y="854796"/>
                <a:ext cx="403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72" name="Google Shape;472;p11"/>
              <p:cNvCxnSpPr>
                <a:stCxn id="463" idx="0"/>
              </p:cNvCxnSpPr>
              <p:nvPr/>
            </p:nvCxnSpPr>
            <p:spPr>
              <a:xfrm>
                <a:off x="6136634" y="245796"/>
                <a:ext cx="1545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73" name="Google Shape;473;p11"/>
              <p:cNvCxnSpPr>
                <a:stCxn id="460" idx="3"/>
              </p:cNvCxnSpPr>
              <p:nvPr/>
            </p:nvCxnSpPr>
            <p:spPr>
              <a:xfrm flipH="1">
                <a:off x="6287073" y="58880"/>
                <a:ext cx="73200" cy="187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74" name="Google Shape;474;p11"/>
              <p:cNvCxnSpPr>
                <a:stCxn id="466" idx="1"/>
              </p:cNvCxnSpPr>
              <p:nvPr/>
            </p:nvCxnSpPr>
            <p:spPr>
              <a:xfrm>
                <a:off x="6550283" y="1109348"/>
                <a:ext cx="226200" cy="391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475" name="Google Shape;475;p11"/>
              <p:cNvSpPr/>
              <p:nvPr/>
            </p:nvSpPr>
            <p:spPr>
              <a:xfrm>
                <a:off x="6736425" y="1462725"/>
                <a:ext cx="78600" cy="78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cxnSp>
            <p:nvCxnSpPr>
              <p:cNvPr id="476" name="Google Shape;476;p11"/>
              <p:cNvCxnSpPr>
                <a:stCxn id="460" idx="5"/>
              </p:cNvCxnSpPr>
              <p:nvPr/>
            </p:nvCxnSpPr>
            <p:spPr>
              <a:xfrm rot="10800000" flipH="1">
                <a:off x="7079105" y="-816055"/>
                <a:ext cx="275700" cy="477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477" name="Google Shape;477;p11"/>
              <p:cNvSpPr/>
              <p:nvPr/>
            </p:nvSpPr>
            <p:spPr>
              <a:xfrm>
                <a:off x="7315575" y="-851325"/>
                <a:ext cx="78600" cy="78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478" name="Google Shape;478;p11"/>
              <p:cNvSpPr/>
              <p:nvPr/>
            </p:nvSpPr>
            <p:spPr>
              <a:xfrm>
                <a:off x="5478244" y="972475"/>
                <a:ext cx="307200" cy="2661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AFE0D9">
                  <a:alpha val="594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6" name="Google Shape;546;p14"/>
          <p:cNvGrpSpPr/>
          <p:nvPr/>
        </p:nvGrpSpPr>
        <p:grpSpPr>
          <a:xfrm>
            <a:off x="73538" y="-321084"/>
            <a:ext cx="9450138" cy="6177334"/>
            <a:chOff x="73538" y="-321084"/>
            <a:chExt cx="9450138" cy="6177334"/>
          </a:xfrm>
        </p:grpSpPr>
        <p:grpSp>
          <p:nvGrpSpPr>
            <p:cNvPr id="547" name="Google Shape;547;p14"/>
            <p:cNvGrpSpPr/>
            <p:nvPr/>
          </p:nvGrpSpPr>
          <p:grpSpPr>
            <a:xfrm rot="10800000" flipH="1">
              <a:off x="73538" y="-283763"/>
              <a:ext cx="1835863" cy="1646533"/>
              <a:chOff x="8352175" y="-274150"/>
              <a:chExt cx="1835863" cy="1646533"/>
            </a:xfrm>
          </p:grpSpPr>
          <p:grpSp>
            <p:nvGrpSpPr>
              <p:cNvPr id="548" name="Google Shape;548;p14"/>
              <p:cNvGrpSpPr/>
              <p:nvPr/>
            </p:nvGrpSpPr>
            <p:grpSpPr>
              <a:xfrm>
                <a:off x="9314994" y="616216"/>
                <a:ext cx="873044" cy="756167"/>
                <a:chOff x="8022925" y="186250"/>
                <a:chExt cx="815700" cy="706500"/>
              </a:xfrm>
            </p:grpSpPr>
            <p:sp>
              <p:nvSpPr>
                <p:cNvPr id="549" name="Google Shape;549;p14"/>
                <p:cNvSpPr/>
                <p:nvPr/>
              </p:nvSpPr>
              <p:spPr>
                <a:xfrm>
                  <a:off x="8022925" y="186250"/>
                  <a:ext cx="815700" cy="7065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550" name="Google Shape;550;p14"/>
                <p:cNvSpPr/>
                <p:nvPr/>
              </p:nvSpPr>
              <p:spPr>
                <a:xfrm>
                  <a:off x="8133718" y="282237"/>
                  <a:ext cx="594300" cy="5145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551" name="Google Shape;551;p14"/>
                <p:cNvSpPr/>
                <p:nvPr/>
              </p:nvSpPr>
              <p:spPr>
                <a:xfrm>
                  <a:off x="8240438" y="374705"/>
                  <a:ext cx="380700" cy="3297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  <p:sp>
            <p:nvSpPr>
              <p:cNvPr id="552" name="Google Shape;552;p14"/>
              <p:cNvSpPr/>
              <p:nvPr/>
            </p:nvSpPr>
            <p:spPr>
              <a:xfrm>
                <a:off x="8383126" y="-206726"/>
                <a:ext cx="457200" cy="396000"/>
              </a:xfrm>
              <a:prstGeom prst="hexagon">
                <a:avLst>
                  <a:gd name="adj" fmla="val 25000"/>
                  <a:gd name="vf" fmla="val 115470"/>
                </a:avLst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553" name="Google Shape;553;p14"/>
              <p:cNvSpPr/>
              <p:nvPr/>
            </p:nvSpPr>
            <p:spPr>
              <a:xfrm>
                <a:off x="9118688" y="590550"/>
                <a:ext cx="102300" cy="1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grpSp>
            <p:nvGrpSpPr>
              <p:cNvPr id="554" name="Google Shape;554;p14"/>
              <p:cNvGrpSpPr/>
              <p:nvPr/>
            </p:nvGrpSpPr>
            <p:grpSpPr>
              <a:xfrm>
                <a:off x="8408775" y="-274150"/>
                <a:ext cx="906219" cy="1300800"/>
                <a:chOff x="6860600" y="1707050"/>
                <a:chExt cx="906219" cy="1300800"/>
              </a:xfrm>
            </p:grpSpPr>
            <p:grpSp>
              <p:nvGrpSpPr>
                <p:cNvPr id="555" name="Google Shape;555;p14"/>
                <p:cNvGrpSpPr/>
                <p:nvPr/>
              </p:nvGrpSpPr>
              <p:grpSpPr>
                <a:xfrm>
                  <a:off x="6860600" y="2285500"/>
                  <a:ext cx="906219" cy="722350"/>
                  <a:chOff x="6860600" y="2285500"/>
                  <a:chExt cx="906219" cy="722350"/>
                </a:xfrm>
              </p:grpSpPr>
              <p:cxnSp>
                <p:nvCxnSpPr>
                  <p:cNvPr id="556" name="Google Shape;556;p14"/>
                  <p:cNvCxnSpPr>
                    <a:stCxn id="549" idx="3"/>
                  </p:cNvCxnSpPr>
                  <p:nvPr/>
                </p:nvCxnSpPr>
                <p:spPr>
                  <a:xfrm rot="10800000">
                    <a:off x="7612919" y="2975499"/>
                    <a:ext cx="1539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grpSp>
                <p:nvGrpSpPr>
                  <p:cNvPr id="557" name="Google Shape;557;p14"/>
                  <p:cNvGrpSpPr/>
                  <p:nvPr/>
                </p:nvGrpSpPr>
                <p:grpSpPr>
                  <a:xfrm>
                    <a:off x="6860600" y="2285500"/>
                    <a:ext cx="755625" cy="690000"/>
                    <a:chOff x="6860600" y="2285500"/>
                    <a:chExt cx="755625" cy="690000"/>
                  </a:xfrm>
                </p:grpSpPr>
                <p:cxnSp>
                  <p:nvCxnSpPr>
                    <p:cNvPr id="558" name="Google Shape;558;p14"/>
                    <p:cNvCxnSpPr/>
                    <p:nvPr/>
                  </p:nvCxnSpPr>
                  <p:spPr>
                    <a:xfrm rot="10800000">
                      <a:off x="7262825" y="2285500"/>
                      <a:ext cx="353400" cy="690000"/>
                    </a:xfrm>
                    <a:prstGeom prst="straightConnector1">
                      <a:avLst/>
                    </a:prstGeom>
                    <a:noFill/>
                    <a:ln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559" name="Google Shape;559;p14"/>
                    <p:cNvCxnSpPr/>
                    <p:nvPr/>
                  </p:nvCxnSpPr>
                  <p:spPr>
                    <a:xfrm rot="10800000">
                      <a:off x="6860600" y="2289200"/>
                      <a:ext cx="405900" cy="0"/>
                    </a:xfrm>
                    <a:prstGeom prst="straightConnector1">
                      <a:avLst/>
                    </a:prstGeom>
                    <a:noFill/>
                    <a:ln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</p:grpSp>
              <p:sp>
                <p:nvSpPr>
                  <p:cNvPr id="560" name="Google Shape;560;p14"/>
                  <p:cNvSpPr/>
                  <p:nvPr/>
                </p:nvSpPr>
                <p:spPr>
                  <a:xfrm>
                    <a:off x="7584350" y="2943050"/>
                    <a:ext cx="64800" cy="64800"/>
                  </a:xfrm>
                  <a:prstGeom prst="ellipse">
                    <a:avLst/>
                  </a:pr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Lato"/>
                      <a:ea typeface="Lato"/>
                      <a:cs typeface="Lato"/>
                      <a:sym typeface="Lato"/>
                    </a:endParaRPr>
                  </a:p>
                </p:txBody>
              </p:sp>
            </p:grpSp>
            <p:cxnSp>
              <p:nvCxnSpPr>
                <p:cNvPr id="561" name="Google Shape;561;p14"/>
                <p:cNvCxnSpPr/>
                <p:nvPr/>
              </p:nvCxnSpPr>
              <p:spPr>
                <a:xfrm rot="10800000" flipH="1">
                  <a:off x="7261350" y="1744525"/>
                  <a:ext cx="315600" cy="54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sp>
              <p:nvSpPr>
                <p:cNvPr id="562" name="Google Shape;562;p14"/>
                <p:cNvSpPr/>
                <p:nvPr/>
              </p:nvSpPr>
              <p:spPr>
                <a:xfrm>
                  <a:off x="7545125" y="1707050"/>
                  <a:ext cx="73500" cy="732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  <p:sp>
            <p:nvSpPr>
              <p:cNvPr id="563" name="Google Shape;563;p14"/>
              <p:cNvSpPr/>
              <p:nvPr/>
            </p:nvSpPr>
            <p:spPr>
              <a:xfrm>
                <a:off x="8352175" y="268675"/>
                <a:ext cx="78600" cy="78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564" name="Google Shape;564;p14"/>
              <p:cNvSpPr/>
              <p:nvPr/>
            </p:nvSpPr>
            <p:spPr>
              <a:xfrm>
                <a:off x="8504977" y="426753"/>
                <a:ext cx="307200" cy="2661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AFE0D9">
                  <a:alpha val="594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  <p:grpSp>
          <p:nvGrpSpPr>
            <p:cNvPr id="565" name="Google Shape;565;p14"/>
            <p:cNvGrpSpPr/>
            <p:nvPr/>
          </p:nvGrpSpPr>
          <p:grpSpPr>
            <a:xfrm>
              <a:off x="7573915" y="3604191"/>
              <a:ext cx="1949760" cy="2252059"/>
              <a:chOff x="7573915" y="3604191"/>
              <a:chExt cx="1949760" cy="2252059"/>
            </a:xfrm>
          </p:grpSpPr>
          <p:grpSp>
            <p:nvGrpSpPr>
              <p:cNvPr id="566" name="Google Shape;566;p14"/>
              <p:cNvGrpSpPr/>
              <p:nvPr/>
            </p:nvGrpSpPr>
            <p:grpSpPr>
              <a:xfrm>
                <a:off x="7573915" y="3604191"/>
                <a:ext cx="1949760" cy="2252059"/>
                <a:chOff x="1557290" y="1732616"/>
                <a:chExt cx="1949760" cy="2252059"/>
              </a:xfrm>
            </p:grpSpPr>
            <p:grpSp>
              <p:nvGrpSpPr>
                <p:cNvPr id="567" name="Google Shape;567;p14"/>
                <p:cNvGrpSpPr/>
                <p:nvPr/>
              </p:nvGrpSpPr>
              <p:grpSpPr>
                <a:xfrm>
                  <a:off x="2516057" y="1732616"/>
                  <a:ext cx="990993" cy="848609"/>
                  <a:chOff x="2516057" y="1732616"/>
                  <a:chExt cx="990993" cy="848609"/>
                </a:xfrm>
              </p:grpSpPr>
              <p:grpSp>
                <p:nvGrpSpPr>
                  <p:cNvPr id="568" name="Google Shape;568;p14"/>
                  <p:cNvGrpSpPr/>
                  <p:nvPr/>
                </p:nvGrpSpPr>
                <p:grpSpPr>
                  <a:xfrm rot="10800000">
                    <a:off x="2516057" y="2024002"/>
                    <a:ext cx="587793" cy="509104"/>
                    <a:chOff x="7686886" y="186250"/>
                    <a:chExt cx="815700" cy="706500"/>
                  </a:xfrm>
                </p:grpSpPr>
                <p:sp>
                  <p:nvSpPr>
                    <p:cNvPr id="569" name="Google Shape;569;p14"/>
                    <p:cNvSpPr/>
                    <p:nvPr/>
                  </p:nvSpPr>
                  <p:spPr>
                    <a:xfrm>
                      <a:off x="7686886" y="186250"/>
                      <a:ext cx="815700" cy="706500"/>
                    </a:xfrm>
                    <a:prstGeom prst="hexagon">
                      <a:avLst>
                        <a:gd name="adj" fmla="val 25000"/>
                        <a:gd name="vf" fmla="val 115470"/>
                      </a:avLst>
                    </a:prstGeom>
                    <a:noFill/>
                    <a:ln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p:txBody>
                </p:sp>
                <p:sp>
                  <p:nvSpPr>
                    <p:cNvPr id="570" name="Google Shape;570;p14"/>
                    <p:cNvSpPr/>
                    <p:nvPr/>
                  </p:nvSpPr>
                  <p:spPr>
                    <a:xfrm>
                      <a:off x="7877263" y="351156"/>
                      <a:ext cx="435000" cy="376800"/>
                    </a:xfrm>
                    <a:prstGeom prst="hexagon">
                      <a:avLst>
                        <a:gd name="adj" fmla="val 25000"/>
                        <a:gd name="vf" fmla="val 115470"/>
                      </a:avLst>
                    </a:prstGeom>
                    <a:noFill/>
                    <a:ln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p:txBody>
                </p:sp>
              </p:grpSp>
              <p:sp>
                <p:nvSpPr>
                  <p:cNvPr id="571" name="Google Shape;571;p14"/>
                  <p:cNvSpPr/>
                  <p:nvPr/>
                </p:nvSpPr>
                <p:spPr>
                  <a:xfrm rot="10800000">
                    <a:off x="2592078" y="2478925"/>
                    <a:ext cx="102300" cy="102300"/>
                  </a:xfrm>
                  <a:prstGeom prst="ellipse">
                    <a:avLst/>
                  </a:pr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Lato"/>
                      <a:ea typeface="Lato"/>
                      <a:cs typeface="Lato"/>
                      <a:sym typeface="Lato"/>
                    </a:endParaRPr>
                  </a:p>
                </p:txBody>
              </p:sp>
              <p:cxnSp>
                <p:nvCxnSpPr>
                  <p:cNvPr id="572" name="Google Shape;572;p14"/>
                  <p:cNvCxnSpPr>
                    <a:stCxn id="569" idx="3"/>
                  </p:cNvCxnSpPr>
                  <p:nvPr/>
                </p:nvCxnSpPr>
                <p:spPr>
                  <a:xfrm>
                    <a:off x="3103850" y="2278554"/>
                    <a:ext cx="4032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573" name="Google Shape;573;p14"/>
                  <p:cNvCxnSpPr>
                    <a:stCxn id="569" idx="2"/>
                    <a:endCxn id="574" idx="6"/>
                  </p:cNvCxnSpPr>
                  <p:nvPr/>
                </p:nvCxnSpPr>
                <p:spPr>
                  <a:xfrm rot="10800000" flipH="1">
                    <a:off x="2976574" y="1820302"/>
                    <a:ext cx="95400" cy="2037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sp>
                <p:nvSpPr>
                  <p:cNvPr id="574" name="Google Shape;574;p14"/>
                  <p:cNvSpPr/>
                  <p:nvPr/>
                </p:nvSpPr>
                <p:spPr>
                  <a:xfrm rot="7199335">
                    <a:off x="3052346" y="1747002"/>
                    <a:ext cx="78626" cy="78626"/>
                  </a:xfrm>
                  <a:prstGeom prst="ellipse">
                    <a:avLst/>
                  </a:pr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Lato"/>
                      <a:ea typeface="Lato"/>
                      <a:cs typeface="Lato"/>
                      <a:sym typeface="Lato"/>
                    </a:endParaRPr>
                  </a:p>
                </p:txBody>
              </p:sp>
            </p:grpSp>
            <p:grpSp>
              <p:nvGrpSpPr>
                <p:cNvPr id="575" name="Google Shape;575;p14"/>
                <p:cNvGrpSpPr/>
                <p:nvPr/>
              </p:nvGrpSpPr>
              <p:grpSpPr>
                <a:xfrm>
                  <a:off x="1557290" y="2633002"/>
                  <a:ext cx="1845335" cy="1351673"/>
                  <a:chOff x="1557290" y="2633002"/>
                  <a:chExt cx="1845335" cy="1351673"/>
                </a:xfrm>
              </p:grpSpPr>
              <p:grpSp>
                <p:nvGrpSpPr>
                  <p:cNvPr id="576" name="Google Shape;576;p14"/>
                  <p:cNvGrpSpPr/>
                  <p:nvPr/>
                </p:nvGrpSpPr>
                <p:grpSpPr>
                  <a:xfrm rot="10800000">
                    <a:off x="1711513" y="2709892"/>
                    <a:ext cx="841913" cy="729208"/>
                    <a:chOff x="8056501" y="215327"/>
                    <a:chExt cx="748500" cy="648300"/>
                  </a:xfrm>
                </p:grpSpPr>
                <p:sp>
                  <p:nvSpPr>
                    <p:cNvPr id="577" name="Google Shape;577;p14"/>
                    <p:cNvSpPr/>
                    <p:nvPr/>
                  </p:nvSpPr>
                  <p:spPr>
                    <a:xfrm>
                      <a:off x="8056501" y="215327"/>
                      <a:ext cx="748500" cy="648300"/>
                    </a:xfrm>
                    <a:prstGeom prst="hexagon">
                      <a:avLst>
                        <a:gd name="adj" fmla="val 25000"/>
                        <a:gd name="vf" fmla="val 115470"/>
                      </a:avLst>
                    </a:prstGeom>
                    <a:solidFill>
                      <a:srgbClr val="AFE0D9">
                        <a:alpha val="59490"/>
                      </a:srgbClr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p:txBody>
                </p:sp>
                <p:sp>
                  <p:nvSpPr>
                    <p:cNvPr id="578" name="Google Shape;578;p14"/>
                    <p:cNvSpPr/>
                    <p:nvPr/>
                  </p:nvSpPr>
                  <p:spPr>
                    <a:xfrm>
                      <a:off x="8169420" y="313166"/>
                      <a:ext cx="522900" cy="452700"/>
                    </a:xfrm>
                    <a:prstGeom prst="hexagon">
                      <a:avLst>
                        <a:gd name="adj" fmla="val 25000"/>
                        <a:gd name="vf" fmla="val 115470"/>
                      </a:avLst>
                    </a:prstGeom>
                    <a:noFill/>
                    <a:ln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p:txBody>
                </p:sp>
              </p:grpSp>
              <p:grpSp>
                <p:nvGrpSpPr>
                  <p:cNvPr id="579" name="Google Shape;579;p14"/>
                  <p:cNvGrpSpPr/>
                  <p:nvPr/>
                </p:nvGrpSpPr>
                <p:grpSpPr>
                  <a:xfrm rot="10800000">
                    <a:off x="2814832" y="2633002"/>
                    <a:ext cx="587793" cy="509104"/>
                    <a:chOff x="8022925" y="186250"/>
                    <a:chExt cx="815700" cy="706500"/>
                  </a:xfrm>
                </p:grpSpPr>
                <p:sp>
                  <p:nvSpPr>
                    <p:cNvPr id="580" name="Google Shape;580;p14"/>
                    <p:cNvSpPr/>
                    <p:nvPr/>
                  </p:nvSpPr>
                  <p:spPr>
                    <a:xfrm>
                      <a:off x="8022925" y="186250"/>
                      <a:ext cx="815700" cy="706500"/>
                    </a:xfrm>
                    <a:prstGeom prst="hexagon">
                      <a:avLst>
                        <a:gd name="adj" fmla="val 25000"/>
                        <a:gd name="vf" fmla="val 115470"/>
                      </a:avLst>
                    </a:prstGeom>
                    <a:noFill/>
                    <a:ln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p:txBody>
                </p:sp>
                <p:sp>
                  <p:nvSpPr>
                    <p:cNvPr id="581" name="Google Shape;581;p14"/>
                    <p:cNvSpPr/>
                    <p:nvPr/>
                  </p:nvSpPr>
                  <p:spPr>
                    <a:xfrm>
                      <a:off x="8114217" y="265360"/>
                      <a:ext cx="633300" cy="548400"/>
                    </a:xfrm>
                    <a:prstGeom prst="hexagon">
                      <a:avLst>
                        <a:gd name="adj" fmla="val 25000"/>
                        <a:gd name="vf" fmla="val 115470"/>
                      </a:avLst>
                    </a:prstGeom>
                    <a:noFill/>
                    <a:ln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p:txBody>
                </p:sp>
              </p:grpSp>
              <p:cxnSp>
                <p:nvCxnSpPr>
                  <p:cNvPr id="582" name="Google Shape;582;p14"/>
                  <p:cNvCxnSpPr>
                    <a:stCxn id="580" idx="0"/>
                  </p:cNvCxnSpPr>
                  <p:nvPr/>
                </p:nvCxnSpPr>
                <p:spPr>
                  <a:xfrm rot="10800000">
                    <a:off x="2660332" y="2887554"/>
                    <a:ext cx="1545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583" name="Google Shape;583;p14"/>
                  <p:cNvCxnSpPr>
                    <a:stCxn id="577" idx="3"/>
                  </p:cNvCxnSpPr>
                  <p:nvPr/>
                </p:nvCxnSpPr>
                <p:spPr>
                  <a:xfrm rot="10800000" flipH="1">
                    <a:off x="2553425" y="2886696"/>
                    <a:ext cx="108900" cy="1878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584" name="Google Shape;584;p14"/>
                  <p:cNvCxnSpPr>
                    <a:stCxn id="577" idx="5"/>
                  </p:cNvCxnSpPr>
                  <p:nvPr/>
                </p:nvCxnSpPr>
                <p:spPr>
                  <a:xfrm flipH="1">
                    <a:off x="1618115" y="3439099"/>
                    <a:ext cx="275700" cy="4776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sp>
                <p:nvSpPr>
                  <p:cNvPr id="585" name="Google Shape;585;p14"/>
                  <p:cNvSpPr/>
                  <p:nvPr/>
                </p:nvSpPr>
                <p:spPr>
                  <a:xfrm rot="10800000">
                    <a:off x="1557290" y="3906075"/>
                    <a:ext cx="78600" cy="78600"/>
                  </a:xfrm>
                  <a:prstGeom prst="ellipse">
                    <a:avLst/>
                  </a:pr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Lato"/>
                      <a:ea typeface="Lato"/>
                      <a:cs typeface="Lato"/>
                      <a:sym typeface="Lato"/>
                    </a:endParaRPr>
                  </a:p>
                </p:txBody>
              </p:sp>
            </p:grpSp>
          </p:grpSp>
          <p:sp>
            <p:nvSpPr>
              <p:cNvPr id="586" name="Google Shape;586;p14"/>
              <p:cNvSpPr/>
              <p:nvPr/>
            </p:nvSpPr>
            <p:spPr>
              <a:xfrm rot="10800000">
                <a:off x="8650576" y="4730950"/>
                <a:ext cx="54600" cy="54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  <p:grpSp>
          <p:nvGrpSpPr>
            <p:cNvPr id="587" name="Google Shape;587;p14"/>
            <p:cNvGrpSpPr/>
            <p:nvPr/>
          </p:nvGrpSpPr>
          <p:grpSpPr>
            <a:xfrm>
              <a:off x="3949071" y="4578504"/>
              <a:ext cx="1245819" cy="1079037"/>
              <a:chOff x="8022925" y="186250"/>
              <a:chExt cx="815700" cy="706500"/>
            </a:xfrm>
          </p:grpSpPr>
          <p:sp>
            <p:nvSpPr>
              <p:cNvPr id="588" name="Google Shape;588;p14"/>
              <p:cNvSpPr/>
              <p:nvPr/>
            </p:nvSpPr>
            <p:spPr>
              <a:xfrm>
                <a:off x="8022925" y="186250"/>
                <a:ext cx="815700" cy="706500"/>
              </a:xfrm>
              <a:prstGeom prst="hexagon">
                <a:avLst>
                  <a:gd name="adj" fmla="val 25000"/>
                  <a:gd name="vf" fmla="val 115470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589" name="Google Shape;589;p14"/>
              <p:cNvSpPr/>
              <p:nvPr/>
            </p:nvSpPr>
            <p:spPr>
              <a:xfrm>
                <a:off x="8066182" y="223764"/>
                <a:ext cx="729300" cy="631500"/>
              </a:xfrm>
              <a:prstGeom prst="hexagon">
                <a:avLst>
                  <a:gd name="adj" fmla="val 25000"/>
                  <a:gd name="vf" fmla="val 115470"/>
                </a:avLst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590" name="Google Shape;590;p14"/>
              <p:cNvSpPr/>
              <p:nvPr/>
            </p:nvSpPr>
            <p:spPr>
              <a:xfrm>
                <a:off x="8194799" y="335187"/>
                <a:ext cx="471900" cy="4086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  <p:grpSp>
          <p:nvGrpSpPr>
            <p:cNvPr id="591" name="Google Shape;591;p14"/>
            <p:cNvGrpSpPr/>
            <p:nvPr/>
          </p:nvGrpSpPr>
          <p:grpSpPr>
            <a:xfrm>
              <a:off x="6487988" y="-321084"/>
              <a:ext cx="1514976" cy="1058593"/>
              <a:chOff x="6487988" y="-321084"/>
              <a:chExt cx="1514976" cy="1058593"/>
            </a:xfrm>
          </p:grpSpPr>
          <p:grpSp>
            <p:nvGrpSpPr>
              <p:cNvPr id="592" name="Google Shape;592;p14"/>
              <p:cNvGrpSpPr/>
              <p:nvPr/>
            </p:nvGrpSpPr>
            <p:grpSpPr>
              <a:xfrm>
                <a:off x="6809206" y="-321084"/>
                <a:ext cx="873044" cy="756167"/>
                <a:chOff x="8022925" y="186250"/>
                <a:chExt cx="815700" cy="706500"/>
              </a:xfrm>
            </p:grpSpPr>
            <p:sp>
              <p:nvSpPr>
                <p:cNvPr id="593" name="Google Shape;593;p14"/>
                <p:cNvSpPr/>
                <p:nvPr/>
              </p:nvSpPr>
              <p:spPr>
                <a:xfrm>
                  <a:off x="8022925" y="186250"/>
                  <a:ext cx="815700" cy="7065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594" name="Google Shape;594;p14"/>
                <p:cNvSpPr/>
                <p:nvPr/>
              </p:nvSpPr>
              <p:spPr>
                <a:xfrm>
                  <a:off x="8133718" y="282237"/>
                  <a:ext cx="594300" cy="5145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595" name="Google Shape;595;p14"/>
                <p:cNvSpPr/>
                <p:nvPr/>
              </p:nvSpPr>
              <p:spPr>
                <a:xfrm>
                  <a:off x="8240438" y="374705"/>
                  <a:ext cx="380700" cy="3297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  <p:grpSp>
            <p:nvGrpSpPr>
              <p:cNvPr id="596" name="Google Shape;596;p14"/>
              <p:cNvGrpSpPr/>
              <p:nvPr/>
            </p:nvGrpSpPr>
            <p:grpSpPr>
              <a:xfrm rot="10800000" flipH="1">
                <a:off x="6487988" y="89717"/>
                <a:ext cx="1514976" cy="647792"/>
                <a:chOff x="7297201" y="45061"/>
                <a:chExt cx="1514976" cy="647792"/>
              </a:xfrm>
            </p:grpSpPr>
            <p:sp>
              <p:nvSpPr>
                <p:cNvPr id="597" name="Google Shape;597;p14"/>
                <p:cNvSpPr/>
                <p:nvPr/>
              </p:nvSpPr>
              <p:spPr>
                <a:xfrm>
                  <a:off x="7297201" y="45061"/>
                  <a:ext cx="457200" cy="3960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598" name="Google Shape;598;p14"/>
                <p:cNvSpPr/>
                <p:nvPr/>
              </p:nvSpPr>
              <p:spPr>
                <a:xfrm>
                  <a:off x="8047438" y="191925"/>
                  <a:ext cx="102300" cy="1023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599" name="Google Shape;599;p14"/>
                <p:cNvSpPr/>
                <p:nvPr/>
              </p:nvSpPr>
              <p:spPr>
                <a:xfrm>
                  <a:off x="8504977" y="426753"/>
                  <a:ext cx="307200" cy="2661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solidFill>
                  <a:srgbClr val="AFE0D9">
                    <a:alpha val="594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</p:grpSp>
      </p:grpSp>
      <p:sp>
        <p:nvSpPr>
          <p:cNvPr id="600" name="Google Shape;600;p14"/>
          <p:cNvSpPr>
            <a:spLocks noGrp="1"/>
          </p:cNvSpPr>
          <p:nvPr>
            <p:ph type="pic" idx="2"/>
          </p:nvPr>
        </p:nvSpPr>
        <p:spPr>
          <a:xfrm>
            <a:off x="713225" y="785250"/>
            <a:ext cx="2870400" cy="35730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1" name="Google Shape;601;p14"/>
          <p:cNvSpPr txBox="1">
            <a:spLocks noGrp="1"/>
          </p:cNvSpPr>
          <p:nvPr>
            <p:ph type="title"/>
          </p:nvPr>
        </p:nvSpPr>
        <p:spPr>
          <a:xfrm>
            <a:off x="4416775" y="3641174"/>
            <a:ext cx="4014000" cy="5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602" name="Google Shape;602;p14"/>
          <p:cNvSpPr txBox="1">
            <a:spLocks noGrp="1"/>
          </p:cNvSpPr>
          <p:nvPr>
            <p:ph type="subTitle" idx="1"/>
          </p:nvPr>
        </p:nvSpPr>
        <p:spPr>
          <a:xfrm>
            <a:off x="4416775" y="978250"/>
            <a:ext cx="4014000" cy="274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9"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16"/>
          <p:cNvSpPr txBox="1">
            <a:spLocks noGrp="1"/>
          </p:cNvSpPr>
          <p:nvPr>
            <p:ph type="title"/>
          </p:nvPr>
        </p:nvSpPr>
        <p:spPr>
          <a:xfrm>
            <a:off x="720000" y="1299413"/>
            <a:ext cx="3519600" cy="166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56" name="Google Shape;656;p16"/>
          <p:cNvSpPr txBox="1">
            <a:spLocks noGrp="1"/>
          </p:cNvSpPr>
          <p:nvPr>
            <p:ph type="subTitle" idx="1"/>
          </p:nvPr>
        </p:nvSpPr>
        <p:spPr>
          <a:xfrm>
            <a:off x="720000" y="2964838"/>
            <a:ext cx="3519600" cy="87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7" name="Google Shape;657;p16"/>
          <p:cNvSpPr>
            <a:spLocks noGrp="1"/>
          </p:cNvSpPr>
          <p:nvPr>
            <p:ph type="pic" idx="2"/>
          </p:nvPr>
        </p:nvSpPr>
        <p:spPr>
          <a:xfrm>
            <a:off x="4571975" y="533875"/>
            <a:ext cx="3858900" cy="40758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sp>
      <p:grpSp>
        <p:nvGrpSpPr>
          <p:cNvPr id="658" name="Google Shape;658;p16"/>
          <p:cNvGrpSpPr/>
          <p:nvPr/>
        </p:nvGrpSpPr>
        <p:grpSpPr>
          <a:xfrm>
            <a:off x="121725" y="129827"/>
            <a:ext cx="9790940" cy="4911772"/>
            <a:chOff x="121725" y="129827"/>
            <a:chExt cx="9790940" cy="4911772"/>
          </a:xfrm>
        </p:grpSpPr>
        <p:grpSp>
          <p:nvGrpSpPr>
            <p:cNvPr id="659" name="Google Shape;659;p16"/>
            <p:cNvGrpSpPr/>
            <p:nvPr/>
          </p:nvGrpSpPr>
          <p:grpSpPr>
            <a:xfrm>
              <a:off x="8584540" y="4012900"/>
              <a:ext cx="1128460" cy="989200"/>
              <a:chOff x="2136440" y="1592025"/>
              <a:chExt cx="1128460" cy="989200"/>
            </a:xfrm>
          </p:grpSpPr>
          <p:grpSp>
            <p:nvGrpSpPr>
              <p:cNvPr id="660" name="Google Shape;660;p16"/>
              <p:cNvGrpSpPr/>
              <p:nvPr/>
            </p:nvGrpSpPr>
            <p:grpSpPr>
              <a:xfrm rot="10800000">
                <a:off x="2273907" y="2024002"/>
                <a:ext cx="587793" cy="509104"/>
                <a:chOff x="8022925" y="186250"/>
                <a:chExt cx="815700" cy="706500"/>
              </a:xfrm>
            </p:grpSpPr>
            <p:sp>
              <p:nvSpPr>
                <p:cNvPr id="661" name="Google Shape;661;p16"/>
                <p:cNvSpPr/>
                <p:nvPr/>
              </p:nvSpPr>
              <p:spPr>
                <a:xfrm>
                  <a:off x="8022925" y="186250"/>
                  <a:ext cx="815700" cy="7065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662" name="Google Shape;662;p16"/>
                <p:cNvSpPr/>
                <p:nvPr/>
              </p:nvSpPr>
              <p:spPr>
                <a:xfrm>
                  <a:off x="8213302" y="351156"/>
                  <a:ext cx="435000" cy="3768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  <p:sp>
            <p:nvSpPr>
              <p:cNvPr id="663" name="Google Shape;663;p16"/>
              <p:cNvSpPr/>
              <p:nvPr/>
            </p:nvSpPr>
            <p:spPr>
              <a:xfrm rot="10800000">
                <a:off x="2349928" y="2478925"/>
                <a:ext cx="102300" cy="1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cxnSp>
            <p:nvCxnSpPr>
              <p:cNvPr id="664" name="Google Shape;664;p16"/>
              <p:cNvCxnSpPr>
                <a:stCxn id="661" idx="3"/>
              </p:cNvCxnSpPr>
              <p:nvPr/>
            </p:nvCxnSpPr>
            <p:spPr>
              <a:xfrm>
                <a:off x="2861700" y="2278554"/>
                <a:ext cx="403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65" name="Google Shape;665;p16"/>
              <p:cNvCxnSpPr>
                <a:stCxn id="661" idx="1"/>
              </p:cNvCxnSpPr>
              <p:nvPr/>
            </p:nvCxnSpPr>
            <p:spPr>
              <a:xfrm rot="10800000">
                <a:off x="2174983" y="1632202"/>
                <a:ext cx="226200" cy="391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666" name="Google Shape;666;p16"/>
              <p:cNvSpPr/>
              <p:nvPr/>
            </p:nvSpPr>
            <p:spPr>
              <a:xfrm rot="10800000">
                <a:off x="2136440" y="1592025"/>
                <a:ext cx="78600" cy="78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  <p:grpSp>
          <p:nvGrpSpPr>
            <p:cNvPr id="667" name="Google Shape;667;p16"/>
            <p:cNvGrpSpPr/>
            <p:nvPr/>
          </p:nvGrpSpPr>
          <p:grpSpPr>
            <a:xfrm>
              <a:off x="178840" y="129827"/>
              <a:ext cx="1845335" cy="1351673"/>
              <a:chOff x="1557290" y="2633002"/>
              <a:chExt cx="1845335" cy="1351673"/>
            </a:xfrm>
          </p:grpSpPr>
          <p:grpSp>
            <p:nvGrpSpPr>
              <p:cNvPr id="668" name="Google Shape;668;p16"/>
              <p:cNvGrpSpPr/>
              <p:nvPr/>
            </p:nvGrpSpPr>
            <p:grpSpPr>
              <a:xfrm rot="10800000">
                <a:off x="1673693" y="2677134"/>
                <a:ext cx="917499" cy="794671"/>
                <a:chOff x="8022925" y="186250"/>
                <a:chExt cx="815700" cy="706500"/>
              </a:xfrm>
            </p:grpSpPr>
            <p:sp>
              <p:nvSpPr>
                <p:cNvPr id="669" name="Google Shape;669;p16"/>
                <p:cNvSpPr/>
                <p:nvPr/>
              </p:nvSpPr>
              <p:spPr>
                <a:xfrm>
                  <a:off x="8022925" y="186250"/>
                  <a:ext cx="815700" cy="7065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solidFill>
                  <a:srgbClr val="AFE0D9">
                    <a:alpha val="594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670" name="Google Shape;670;p16"/>
                <p:cNvSpPr/>
                <p:nvPr/>
              </p:nvSpPr>
              <p:spPr>
                <a:xfrm>
                  <a:off x="8169420" y="313166"/>
                  <a:ext cx="522900" cy="4527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  <p:grpSp>
            <p:nvGrpSpPr>
              <p:cNvPr id="671" name="Google Shape;671;p16"/>
              <p:cNvGrpSpPr/>
              <p:nvPr/>
            </p:nvGrpSpPr>
            <p:grpSpPr>
              <a:xfrm rot="10800000">
                <a:off x="2814832" y="2633002"/>
                <a:ext cx="587793" cy="509104"/>
                <a:chOff x="8022925" y="186250"/>
                <a:chExt cx="815700" cy="706500"/>
              </a:xfrm>
            </p:grpSpPr>
            <p:sp>
              <p:nvSpPr>
                <p:cNvPr id="672" name="Google Shape;672;p16"/>
                <p:cNvSpPr/>
                <p:nvPr/>
              </p:nvSpPr>
              <p:spPr>
                <a:xfrm>
                  <a:off x="8022925" y="186250"/>
                  <a:ext cx="815700" cy="7065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673" name="Google Shape;673;p16"/>
                <p:cNvSpPr/>
                <p:nvPr/>
              </p:nvSpPr>
              <p:spPr>
                <a:xfrm>
                  <a:off x="8114217" y="265360"/>
                  <a:ext cx="633300" cy="5484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  <p:cxnSp>
            <p:nvCxnSpPr>
              <p:cNvPr id="674" name="Google Shape;674;p16"/>
              <p:cNvCxnSpPr>
                <a:stCxn id="672" idx="0"/>
              </p:cNvCxnSpPr>
              <p:nvPr/>
            </p:nvCxnSpPr>
            <p:spPr>
              <a:xfrm rot="10800000">
                <a:off x="2660332" y="2887554"/>
                <a:ext cx="1545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75" name="Google Shape;675;p16"/>
              <p:cNvCxnSpPr>
                <a:stCxn id="669" idx="3"/>
              </p:cNvCxnSpPr>
              <p:nvPr/>
            </p:nvCxnSpPr>
            <p:spPr>
              <a:xfrm rot="10800000" flipH="1">
                <a:off x="2591192" y="2886970"/>
                <a:ext cx="73200" cy="187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76" name="Google Shape;676;p16"/>
              <p:cNvCxnSpPr>
                <a:stCxn id="669" idx="5"/>
              </p:cNvCxnSpPr>
              <p:nvPr/>
            </p:nvCxnSpPr>
            <p:spPr>
              <a:xfrm flipH="1">
                <a:off x="1596661" y="3471805"/>
                <a:ext cx="275700" cy="477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677" name="Google Shape;677;p16"/>
              <p:cNvSpPr/>
              <p:nvPr/>
            </p:nvSpPr>
            <p:spPr>
              <a:xfrm rot="10800000">
                <a:off x="1557290" y="3906075"/>
                <a:ext cx="78600" cy="78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  <p:grpSp>
          <p:nvGrpSpPr>
            <p:cNvPr id="678" name="Google Shape;678;p16"/>
            <p:cNvGrpSpPr/>
            <p:nvPr/>
          </p:nvGrpSpPr>
          <p:grpSpPr>
            <a:xfrm>
              <a:off x="121725" y="3806450"/>
              <a:ext cx="1835863" cy="1235149"/>
              <a:chOff x="8352175" y="268675"/>
              <a:chExt cx="1835863" cy="1235149"/>
            </a:xfrm>
          </p:grpSpPr>
          <p:grpSp>
            <p:nvGrpSpPr>
              <p:cNvPr id="679" name="Google Shape;679;p16"/>
              <p:cNvGrpSpPr/>
              <p:nvPr/>
            </p:nvGrpSpPr>
            <p:grpSpPr>
              <a:xfrm>
                <a:off x="9314994" y="616216"/>
                <a:ext cx="873044" cy="756167"/>
                <a:chOff x="8022925" y="186250"/>
                <a:chExt cx="815700" cy="706500"/>
              </a:xfrm>
            </p:grpSpPr>
            <p:sp>
              <p:nvSpPr>
                <p:cNvPr id="680" name="Google Shape;680;p16"/>
                <p:cNvSpPr/>
                <p:nvPr/>
              </p:nvSpPr>
              <p:spPr>
                <a:xfrm>
                  <a:off x="8022925" y="186250"/>
                  <a:ext cx="815700" cy="7065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681" name="Google Shape;681;p16"/>
                <p:cNvSpPr/>
                <p:nvPr/>
              </p:nvSpPr>
              <p:spPr>
                <a:xfrm>
                  <a:off x="8133718" y="282237"/>
                  <a:ext cx="594300" cy="5145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682" name="Google Shape;682;p16"/>
                <p:cNvSpPr/>
                <p:nvPr/>
              </p:nvSpPr>
              <p:spPr>
                <a:xfrm>
                  <a:off x="8240438" y="374705"/>
                  <a:ext cx="380700" cy="3297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  <p:sp>
            <p:nvSpPr>
              <p:cNvPr id="683" name="Google Shape;683;p16"/>
              <p:cNvSpPr/>
              <p:nvPr/>
            </p:nvSpPr>
            <p:spPr>
              <a:xfrm>
                <a:off x="8942351" y="1107824"/>
                <a:ext cx="457200" cy="396000"/>
              </a:xfrm>
              <a:prstGeom prst="hexagon">
                <a:avLst>
                  <a:gd name="adj" fmla="val 25000"/>
                  <a:gd name="vf" fmla="val 115470"/>
                </a:avLst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684" name="Google Shape;684;p16"/>
              <p:cNvSpPr/>
              <p:nvPr/>
            </p:nvSpPr>
            <p:spPr>
              <a:xfrm>
                <a:off x="9118688" y="590550"/>
                <a:ext cx="102300" cy="1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grpSp>
            <p:nvGrpSpPr>
              <p:cNvPr id="685" name="Google Shape;685;p16"/>
              <p:cNvGrpSpPr/>
              <p:nvPr/>
            </p:nvGrpSpPr>
            <p:grpSpPr>
              <a:xfrm>
                <a:off x="8408775" y="304300"/>
                <a:ext cx="906219" cy="722350"/>
                <a:chOff x="6860600" y="2285500"/>
                <a:chExt cx="906219" cy="722350"/>
              </a:xfrm>
            </p:grpSpPr>
            <p:cxnSp>
              <p:nvCxnSpPr>
                <p:cNvPr id="686" name="Google Shape;686;p16"/>
                <p:cNvCxnSpPr>
                  <a:stCxn id="680" idx="3"/>
                </p:cNvCxnSpPr>
                <p:nvPr/>
              </p:nvCxnSpPr>
              <p:spPr>
                <a:xfrm rot="10800000">
                  <a:off x="7612919" y="2975499"/>
                  <a:ext cx="1539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grpSp>
              <p:nvGrpSpPr>
                <p:cNvPr id="687" name="Google Shape;687;p16"/>
                <p:cNvGrpSpPr/>
                <p:nvPr/>
              </p:nvGrpSpPr>
              <p:grpSpPr>
                <a:xfrm>
                  <a:off x="6860600" y="2285500"/>
                  <a:ext cx="755625" cy="690000"/>
                  <a:chOff x="6860600" y="2285500"/>
                  <a:chExt cx="755625" cy="690000"/>
                </a:xfrm>
              </p:grpSpPr>
              <p:cxnSp>
                <p:nvCxnSpPr>
                  <p:cNvPr id="688" name="Google Shape;688;p16"/>
                  <p:cNvCxnSpPr/>
                  <p:nvPr/>
                </p:nvCxnSpPr>
                <p:spPr>
                  <a:xfrm rot="10800000">
                    <a:off x="7262825" y="2285500"/>
                    <a:ext cx="353400" cy="6900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689" name="Google Shape;689;p16"/>
                  <p:cNvCxnSpPr/>
                  <p:nvPr/>
                </p:nvCxnSpPr>
                <p:spPr>
                  <a:xfrm rot="10800000">
                    <a:off x="6860600" y="2289200"/>
                    <a:ext cx="4059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  <p:sp>
              <p:nvSpPr>
                <p:cNvPr id="690" name="Google Shape;690;p16"/>
                <p:cNvSpPr/>
                <p:nvPr/>
              </p:nvSpPr>
              <p:spPr>
                <a:xfrm>
                  <a:off x="7584350" y="2943050"/>
                  <a:ext cx="64800" cy="648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  <p:sp>
            <p:nvSpPr>
              <p:cNvPr id="691" name="Google Shape;691;p16"/>
              <p:cNvSpPr/>
              <p:nvPr/>
            </p:nvSpPr>
            <p:spPr>
              <a:xfrm>
                <a:off x="8352175" y="268675"/>
                <a:ext cx="78600" cy="78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692" name="Google Shape;692;p16"/>
              <p:cNvSpPr/>
              <p:nvPr/>
            </p:nvSpPr>
            <p:spPr>
              <a:xfrm>
                <a:off x="8504977" y="426753"/>
                <a:ext cx="307200" cy="2661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AFE0D9">
                  <a:alpha val="594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  <p:grpSp>
          <p:nvGrpSpPr>
            <p:cNvPr id="693" name="Google Shape;693;p16"/>
            <p:cNvGrpSpPr/>
            <p:nvPr/>
          </p:nvGrpSpPr>
          <p:grpSpPr>
            <a:xfrm>
              <a:off x="8666846" y="3218679"/>
              <a:ext cx="1245819" cy="1079037"/>
              <a:chOff x="8022925" y="186250"/>
              <a:chExt cx="815700" cy="706500"/>
            </a:xfrm>
          </p:grpSpPr>
          <p:sp>
            <p:nvSpPr>
              <p:cNvPr id="694" name="Google Shape;694;p16"/>
              <p:cNvSpPr/>
              <p:nvPr/>
            </p:nvSpPr>
            <p:spPr>
              <a:xfrm>
                <a:off x="8022925" y="186250"/>
                <a:ext cx="815700" cy="706500"/>
              </a:xfrm>
              <a:prstGeom prst="hexagon">
                <a:avLst>
                  <a:gd name="adj" fmla="val 25000"/>
                  <a:gd name="vf" fmla="val 115470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695" name="Google Shape;695;p16"/>
              <p:cNvSpPr/>
              <p:nvPr/>
            </p:nvSpPr>
            <p:spPr>
              <a:xfrm>
                <a:off x="8066182" y="223764"/>
                <a:ext cx="729300" cy="631500"/>
              </a:xfrm>
              <a:prstGeom prst="hexagon">
                <a:avLst>
                  <a:gd name="adj" fmla="val 25000"/>
                  <a:gd name="vf" fmla="val 115470"/>
                </a:avLst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696" name="Google Shape;696;p16"/>
              <p:cNvSpPr/>
              <p:nvPr/>
            </p:nvSpPr>
            <p:spPr>
              <a:xfrm>
                <a:off x="8194799" y="335187"/>
                <a:ext cx="471900" cy="4086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400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●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○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■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●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○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■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●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○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■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4" r:id="rId4"/>
    <p:sldLayoutId id="2147483655" r:id="rId5"/>
    <p:sldLayoutId id="2147483657" r:id="rId6"/>
    <p:sldLayoutId id="2147483658" r:id="rId7"/>
    <p:sldLayoutId id="2147483660" r:id="rId8"/>
    <p:sldLayoutId id="2147483662" r:id="rId9"/>
    <p:sldLayoutId id="2147483668" r:id="rId10"/>
    <p:sldLayoutId id="2147483674" r:id="rId11"/>
    <p:sldLayoutId id="2147483675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7500000C-2711-BE35-330C-827AC068A887}"/>
              </a:ext>
            </a:extLst>
          </p:cNvPr>
          <p:cNvPicPr>
            <a:picLocks noGrp="1" noChangeAspect="1" noChangeArrowheads="1"/>
          </p:cNvPicPr>
          <p:nvPr>
            <p:ph type="pic" idx="2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915" b="89085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144" b="1144"/>
          <a:stretch>
            <a:fillRect/>
          </a:stretch>
        </p:blipFill>
        <p:spPr bwMode="auto">
          <a:xfrm>
            <a:off x="3661616" y="-446327"/>
            <a:ext cx="6178765" cy="6036154"/>
          </a:xfrm>
          <a:prstGeom prst="rect">
            <a:avLst/>
          </a:prstGeom>
          <a:noFill/>
          <a:ln>
            <a:noFill/>
          </a:ln>
          <a:effectLst>
            <a:glow rad="533400">
              <a:schemeClr val="accent1">
                <a:alpha val="40000"/>
              </a:schemeClr>
            </a:glow>
            <a:outerShdw blurRad="50800" sx="104000" sy="104000" algn="t" rotWithShape="0">
              <a:prstClr val="black">
                <a:alpha val="62000"/>
              </a:prstClr>
            </a:outerShdw>
            <a:reflection stA="0" endPos="51000" dist="50800" dir="5400000" sy="-100000" algn="bl" rotWithShape="0"/>
          </a:effectLst>
          <a:scene3d>
            <a:camera prst="perspectiveContrastingLeftFacing">
              <a:rot lat="20641270" lon="1546952" rev="21441687"/>
            </a:camera>
            <a:lightRig rig="balanced" dir="t">
              <a:rot lat="0" lon="0" rev="8700000"/>
            </a:lightRig>
          </a:scene3d>
          <a:sp3d>
            <a:bevelT w="190500" h="381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86" name="Google Shape;1386;p33"/>
          <p:cNvSpPr txBox="1">
            <a:spLocks noGrp="1"/>
          </p:cNvSpPr>
          <p:nvPr>
            <p:ph type="ctrTitle"/>
          </p:nvPr>
        </p:nvSpPr>
        <p:spPr>
          <a:xfrm>
            <a:off x="350400" y="1678865"/>
            <a:ext cx="4221600" cy="12965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Pembuatan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API </a:t>
            </a:r>
            <a:r>
              <a:rPr lang="en-US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Dengan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Model Neural Network dan LSTM pada Data</a:t>
            </a:r>
            <a:endParaRPr sz="4800" b="0" dirty="0"/>
          </a:p>
        </p:txBody>
      </p:sp>
      <p:sp>
        <p:nvSpPr>
          <p:cNvPr id="1387" name="Google Shape;1387;p33"/>
          <p:cNvSpPr txBox="1">
            <a:spLocks noGrp="1"/>
          </p:cNvSpPr>
          <p:nvPr>
            <p:ph type="subTitle" idx="1"/>
          </p:nvPr>
        </p:nvSpPr>
        <p:spPr>
          <a:xfrm>
            <a:off x="2823029" y="4577443"/>
            <a:ext cx="6088742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Muhammad </a:t>
            </a:r>
            <a:r>
              <a:rPr lang="en-US" sz="1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Rais</a:t>
            </a:r>
            <a:r>
              <a:rPr 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800" b="1" dirty="0"/>
              <a:t>|</a:t>
            </a:r>
            <a:r>
              <a:rPr lang="en-US" sz="1400" dirty="0"/>
              <a:t>  </a:t>
            </a:r>
            <a:r>
              <a:rPr lang="en-US" sz="1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Maududi</a:t>
            </a:r>
            <a:r>
              <a:rPr 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Nur Imani </a:t>
            </a:r>
            <a:r>
              <a:rPr lang="en-US" sz="1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Tarigan</a:t>
            </a:r>
            <a:r>
              <a:rPr lang="en-US" sz="1400" dirty="0"/>
              <a:t> </a:t>
            </a:r>
            <a:r>
              <a:rPr lang="en-US" sz="1800" b="1" dirty="0"/>
              <a:t>|</a:t>
            </a:r>
            <a:r>
              <a:rPr lang="en-US" sz="1400" dirty="0"/>
              <a:t> </a:t>
            </a:r>
            <a:r>
              <a:rPr 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Muhammad Ario </a:t>
            </a:r>
            <a:r>
              <a:rPr lang="en-US" sz="1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Putro</a:t>
            </a:r>
            <a:endParaRPr lang="en-US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/>
          </a:p>
        </p:txBody>
      </p:sp>
      <p:cxnSp>
        <p:nvCxnSpPr>
          <p:cNvPr id="1389" name="Google Shape;1389;p33"/>
          <p:cNvCxnSpPr>
            <a:stCxn id="1390" idx="5"/>
          </p:cNvCxnSpPr>
          <p:nvPr/>
        </p:nvCxnSpPr>
        <p:spPr>
          <a:xfrm flipH="1">
            <a:off x="-582564" y="5331355"/>
            <a:ext cx="275700" cy="477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" name="Google Shape;1386;p33">
            <a:extLst>
              <a:ext uri="{FF2B5EF4-FFF2-40B4-BE49-F238E27FC236}">
                <a16:creationId xmlns:a16="http://schemas.microsoft.com/office/drawing/2014/main" id="{38D6C0F5-EA87-5A2B-C8CB-7F5D34F18008}"/>
              </a:ext>
            </a:extLst>
          </p:cNvPr>
          <p:cNvSpPr txBox="1">
            <a:spLocks/>
          </p:cNvSpPr>
          <p:nvPr/>
        </p:nvSpPr>
        <p:spPr>
          <a:xfrm>
            <a:off x="350400" y="2888342"/>
            <a:ext cx="4221600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chivo"/>
              <a:buNone/>
              <a:defRPr sz="44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chivo"/>
              <a:buNone/>
              <a:defRPr sz="52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chivo"/>
              <a:buNone/>
              <a:defRPr sz="52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chivo"/>
              <a:buNone/>
              <a:defRPr sz="52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chivo"/>
              <a:buNone/>
              <a:defRPr sz="52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chivo"/>
              <a:buNone/>
              <a:defRPr sz="52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chivo"/>
              <a:buNone/>
              <a:defRPr sz="52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chivo"/>
              <a:buNone/>
              <a:defRPr sz="52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chivo"/>
              <a:buNone/>
              <a:defRPr sz="52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algn="ctr"/>
            <a:r>
              <a:rPr lang="en-US" sz="1800" b="0" dirty="0"/>
              <a:t>Tweet Masyarakat Indonesia</a:t>
            </a:r>
            <a:endParaRPr lang="en-US" sz="700" dirty="0"/>
          </a:p>
          <a:p>
            <a:pPr algn="ctr"/>
            <a:endParaRPr lang="en-US" sz="1800" b="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41"/>
          <p:cNvSpPr txBox="1">
            <a:spLocks noGrp="1"/>
          </p:cNvSpPr>
          <p:nvPr>
            <p:ph type="title"/>
          </p:nvPr>
        </p:nvSpPr>
        <p:spPr>
          <a:xfrm>
            <a:off x="362119" y="419028"/>
            <a:ext cx="8316262" cy="16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Feature Extraction pada Model Neural Network</a:t>
            </a:r>
            <a:endParaRPr sz="2400" dirty="0"/>
          </a:p>
        </p:txBody>
      </p:sp>
      <p:sp>
        <p:nvSpPr>
          <p:cNvPr id="1473" name="Google Shape;1473;p41"/>
          <p:cNvSpPr txBox="1">
            <a:spLocks noGrp="1"/>
          </p:cNvSpPr>
          <p:nvPr>
            <p:ph type="subTitle" idx="1"/>
          </p:nvPr>
        </p:nvSpPr>
        <p:spPr>
          <a:xfrm>
            <a:off x="643297" y="1172667"/>
            <a:ext cx="7753905" cy="12983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/>
              <a:t>Kode </a:t>
            </a:r>
            <a:r>
              <a:rPr lang="en-US" sz="1200" dirty="0" err="1"/>
              <a:t>ini</a:t>
            </a:r>
            <a:r>
              <a:rPr lang="en-US" sz="1200" dirty="0"/>
              <a:t> </a:t>
            </a:r>
            <a:r>
              <a:rPr lang="en-US" sz="1200" dirty="0" err="1"/>
              <a:t>menggunakan</a:t>
            </a:r>
            <a:r>
              <a:rPr lang="en-US" sz="1200" dirty="0"/>
              <a:t> </a:t>
            </a:r>
            <a:r>
              <a:rPr lang="en-US" sz="1200" dirty="0" err="1"/>
              <a:t>CountVectorizer</a:t>
            </a:r>
            <a:r>
              <a:rPr lang="en-US" sz="1200" dirty="0"/>
              <a:t> </a:t>
            </a:r>
            <a:r>
              <a:rPr lang="en-US" sz="1200" dirty="0" err="1"/>
              <a:t>untuk</a:t>
            </a:r>
            <a:r>
              <a:rPr lang="en-US" sz="1200" dirty="0"/>
              <a:t> </a:t>
            </a:r>
            <a:r>
              <a:rPr lang="en-US" sz="1200" dirty="0" err="1"/>
              <a:t>mengubah</a:t>
            </a:r>
            <a:r>
              <a:rPr lang="en-US" sz="1200" dirty="0"/>
              <a:t> </a:t>
            </a:r>
            <a:r>
              <a:rPr lang="en-US" sz="1200" dirty="0" err="1"/>
              <a:t>teks</a:t>
            </a:r>
            <a:r>
              <a:rPr lang="en-US" sz="1200" dirty="0"/>
              <a:t> </a:t>
            </a:r>
            <a:r>
              <a:rPr lang="en-US" sz="1200" dirty="0" err="1"/>
              <a:t>menjadi</a:t>
            </a:r>
            <a:r>
              <a:rPr lang="en-US" sz="1200" dirty="0"/>
              <a:t> </a:t>
            </a:r>
            <a:r>
              <a:rPr lang="en-US" sz="1200" dirty="0" err="1"/>
              <a:t>representasi</a:t>
            </a:r>
            <a:r>
              <a:rPr lang="en-US" sz="1200" dirty="0"/>
              <a:t> </a:t>
            </a:r>
            <a:r>
              <a:rPr lang="en-US" sz="1200" dirty="0" err="1"/>
              <a:t>numerik</a:t>
            </a:r>
            <a:r>
              <a:rPr lang="en-US" sz="1200" dirty="0"/>
              <a:t> </a:t>
            </a:r>
            <a:r>
              <a:rPr lang="en-US" sz="1200" dirty="0" err="1"/>
              <a:t>menggunakan</a:t>
            </a:r>
            <a:r>
              <a:rPr lang="en-US" sz="1200" dirty="0"/>
              <a:t> </a:t>
            </a:r>
            <a:r>
              <a:rPr lang="en-US" sz="1200" dirty="0" err="1"/>
              <a:t>pendekatan</a:t>
            </a:r>
            <a:r>
              <a:rPr lang="en-US" sz="1200" dirty="0"/>
              <a:t> Bag of Words (</a:t>
            </a:r>
            <a:r>
              <a:rPr lang="en-US" sz="1200" dirty="0" err="1"/>
              <a:t>BoW</a:t>
            </a:r>
            <a:r>
              <a:rPr lang="en-US" sz="1200" dirty="0"/>
              <a:t>). </a:t>
            </a:r>
            <a:r>
              <a:rPr lang="en-US" sz="1200" dirty="0" err="1"/>
              <a:t>Pendekatan</a:t>
            </a:r>
            <a:r>
              <a:rPr lang="en-US" sz="1200" dirty="0"/>
              <a:t> </a:t>
            </a:r>
            <a:r>
              <a:rPr lang="en-US" sz="1200" dirty="0" err="1"/>
              <a:t>BoW</a:t>
            </a:r>
            <a:r>
              <a:rPr lang="en-US" sz="1200" dirty="0"/>
              <a:t> </a:t>
            </a:r>
            <a:r>
              <a:rPr lang="en-US" sz="1200" dirty="0" err="1"/>
              <a:t>ini</a:t>
            </a:r>
            <a:r>
              <a:rPr lang="en-US" sz="1200" dirty="0"/>
              <a:t> </a:t>
            </a:r>
            <a:r>
              <a:rPr lang="en-US" sz="1200" dirty="0" err="1"/>
              <a:t>menghitung</a:t>
            </a:r>
            <a:r>
              <a:rPr lang="en-US" sz="1200" dirty="0"/>
              <a:t> </a:t>
            </a:r>
            <a:r>
              <a:rPr lang="en-US" sz="1200" dirty="0" err="1"/>
              <a:t>frekuensi</a:t>
            </a:r>
            <a:r>
              <a:rPr lang="en-US" sz="1200" dirty="0"/>
              <a:t> kata-kata </a:t>
            </a:r>
            <a:r>
              <a:rPr lang="en-US" sz="1200" dirty="0" err="1"/>
              <a:t>dalam</a:t>
            </a:r>
            <a:r>
              <a:rPr lang="en-US" sz="1200" dirty="0"/>
              <a:t> </a:t>
            </a:r>
            <a:r>
              <a:rPr lang="en-US" sz="1200" dirty="0" err="1"/>
              <a:t>teks</a:t>
            </a:r>
            <a:r>
              <a:rPr lang="en-US" sz="1200" dirty="0"/>
              <a:t> </a:t>
            </a:r>
            <a:r>
              <a:rPr lang="en-US" sz="1200" dirty="0" err="1"/>
              <a:t>tanpa</a:t>
            </a:r>
            <a:r>
              <a:rPr lang="en-US" sz="1200" dirty="0"/>
              <a:t> </a:t>
            </a:r>
            <a:r>
              <a:rPr lang="en-US" sz="1200" dirty="0" err="1"/>
              <a:t>memperhatikan</a:t>
            </a:r>
            <a:r>
              <a:rPr lang="en-US" sz="1200" dirty="0"/>
              <a:t> </a:t>
            </a:r>
            <a:r>
              <a:rPr lang="en-US" sz="1200" dirty="0" err="1"/>
              <a:t>urutannya</a:t>
            </a:r>
            <a:r>
              <a:rPr lang="en-US" sz="1200" dirty="0"/>
              <a:t>, </a:t>
            </a:r>
            <a:r>
              <a:rPr lang="en-US" sz="1200" dirty="0" err="1"/>
              <a:t>menghasilkan</a:t>
            </a:r>
            <a:r>
              <a:rPr lang="en-US" sz="1200" dirty="0"/>
              <a:t> </a:t>
            </a:r>
            <a:r>
              <a:rPr lang="en-US" sz="1200" dirty="0" err="1"/>
              <a:t>matriks</a:t>
            </a:r>
            <a:r>
              <a:rPr lang="en-US" sz="1200" dirty="0"/>
              <a:t> </a:t>
            </a:r>
            <a:r>
              <a:rPr lang="en-US" sz="1200" dirty="0" err="1"/>
              <a:t>fitur</a:t>
            </a:r>
            <a:r>
              <a:rPr lang="en-US" sz="1200" dirty="0"/>
              <a:t> yang </a:t>
            </a:r>
            <a:r>
              <a:rPr lang="en-US" sz="1200" dirty="0" err="1"/>
              <a:t>menggambarkan</a:t>
            </a:r>
            <a:r>
              <a:rPr lang="en-US" sz="1200" dirty="0"/>
              <a:t> </a:t>
            </a:r>
            <a:r>
              <a:rPr lang="en-US" sz="1200" dirty="0" err="1"/>
              <a:t>jumlah</a:t>
            </a:r>
            <a:r>
              <a:rPr lang="en-US" sz="1200" dirty="0"/>
              <a:t> </a:t>
            </a:r>
            <a:r>
              <a:rPr lang="en-US" sz="1200" dirty="0" err="1"/>
              <a:t>kemunculan</a:t>
            </a:r>
            <a:r>
              <a:rPr lang="en-US" sz="1200" dirty="0"/>
              <a:t> kata </a:t>
            </a:r>
            <a:r>
              <a:rPr lang="en-US" sz="1200" dirty="0" err="1"/>
              <a:t>hingga</a:t>
            </a:r>
            <a:r>
              <a:rPr lang="en-US" sz="1200" dirty="0"/>
              <a:t> 5.000 kata yang paling </a:t>
            </a:r>
            <a:r>
              <a:rPr lang="en-US" sz="1200" dirty="0" err="1"/>
              <a:t>sering</a:t>
            </a:r>
            <a:r>
              <a:rPr lang="en-US" sz="1200" dirty="0"/>
              <a:t> </a:t>
            </a:r>
            <a:r>
              <a:rPr lang="en-US" sz="1200" dirty="0" err="1"/>
              <a:t>muncul</a:t>
            </a:r>
            <a:r>
              <a:rPr lang="en-US" sz="1200" dirty="0"/>
              <a:t> di data </a:t>
            </a:r>
            <a:r>
              <a:rPr lang="en-US" sz="1200" dirty="0" err="1"/>
              <a:t>pelatihan</a:t>
            </a:r>
            <a:r>
              <a:rPr lang="en-US" sz="1200" dirty="0"/>
              <a:t>.</a:t>
            </a:r>
            <a:endParaRPr sz="1200" dirty="0"/>
          </a:p>
        </p:txBody>
      </p:sp>
      <p:sp>
        <p:nvSpPr>
          <p:cNvPr id="8" name="Google Shape;1435;p37">
            <a:extLst>
              <a:ext uri="{FF2B5EF4-FFF2-40B4-BE49-F238E27FC236}">
                <a16:creationId xmlns:a16="http://schemas.microsoft.com/office/drawing/2014/main" id="{0703991E-A7F5-157B-2F91-14C2D9437FCF}"/>
              </a:ext>
            </a:extLst>
          </p:cNvPr>
          <p:cNvSpPr txBox="1">
            <a:spLocks/>
          </p:cNvSpPr>
          <p:nvPr/>
        </p:nvSpPr>
        <p:spPr>
          <a:xfrm>
            <a:off x="7402787" y="4755158"/>
            <a:ext cx="1633475" cy="298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r>
              <a:rPr lang="en-US" sz="1200" dirty="0"/>
              <a:t>Data Preprocessing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D4E0DE-1C09-97DF-8B48-8BAAE2E2D6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0283" y="2571750"/>
            <a:ext cx="5883434" cy="2152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605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41"/>
          <p:cNvSpPr txBox="1">
            <a:spLocks noGrp="1"/>
          </p:cNvSpPr>
          <p:nvPr>
            <p:ph type="title"/>
          </p:nvPr>
        </p:nvSpPr>
        <p:spPr>
          <a:xfrm>
            <a:off x="5243139" y="293541"/>
            <a:ext cx="3519600" cy="16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Save Feature</a:t>
            </a:r>
            <a:endParaRPr sz="2400" dirty="0"/>
          </a:p>
        </p:txBody>
      </p:sp>
      <p:sp>
        <p:nvSpPr>
          <p:cNvPr id="1473" name="Google Shape;1473;p41"/>
          <p:cNvSpPr txBox="1">
            <a:spLocks noGrp="1"/>
          </p:cNvSpPr>
          <p:nvPr>
            <p:ph type="subTitle" idx="1"/>
          </p:nvPr>
        </p:nvSpPr>
        <p:spPr>
          <a:xfrm>
            <a:off x="5243139" y="900441"/>
            <a:ext cx="3519600" cy="16655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/>
              <a:t>Kode </a:t>
            </a:r>
            <a:r>
              <a:rPr lang="en-US" sz="1200" dirty="0" err="1"/>
              <a:t>ini</a:t>
            </a:r>
            <a:r>
              <a:rPr lang="en-US" sz="1200" dirty="0"/>
              <a:t> </a:t>
            </a:r>
            <a:r>
              <a:rPr lang="en-US" sz="1200" dirty="0" err="1"/>
              <a:t>menyimpan</a:t>
            </a:r>
            <a:r>
              <a:rPr lang="en-US" sz="1200" dirty="0"/>
              <a:t> </a:t>
            </a:r>
            <a:r>
              <a:rPr lang="en-US" sz="1200" dirty="0" err="1"/>
              <a:t>objek</a:t>
            </a:r>
            <a:r>
              <a:rPr lang="en-US" sz="1200" dirty="0"/>
              <a:t> </a:t>
            </a:r>
            <a:r>
              <a:rPr lang="en-US" sz="1200" dirty="0" err="1"/>
              <a:t>bow_vectorizer</a:t>
            </a:r>
            <a:r>
              <a:rPr lang="en-US" sz="1200" dirty="0"/>
              <a:t> </a:t>
            </a:r>
            <a:r>
              <a:rPr lang="en-US" sz="1200" dirty="0" err="1"/>
              <a:t>ke</a:t>
            </a:r>
            <a:r>
              <a:rPr lang="en-US" sz="1200" dirty="0"/>
              <a:t> </a:t>
            </a:r>
            <a:r>
              <a:rPr lang="en-US" sz="1200" dirty="0" err="1"/>
              <a:t>dalam</a:t>
            </a:r>
            <a:r>
              <a:rPr lang="en-US" sz="1200" dirty="0"/>
              <a:t> file </a:t>
            </a:r>
            <a:r>
              <a:rPr lang="en-US" sz="1200" dirty="0" err="1"/>
              <a:t>dengan</a:t>
            </a:r>
            <a:r>
              <a:rPr lang="en-US" sz="1200" dirty="0"/>
              <a:t> </a:t>
            </a:r>
            <a:r>
              <a:rPr lang="en-US" sz="1200" dirty="0" err="1"/>
              <a:t>nama</a:t>
            </a:r>
            <a:r>
              <a:rPr lang="en-US" sz="1200" dirty="0"/>
              <a:t> </a:t>
            </a:r>
            <a:r>
              <a:rPr lang="en-US" sz="1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feature_nn.pickle</a:t>
            </a:r>
            <a:r>
              <a: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200" dirty="0" err="1"/>
              <a:t>menggunakan</a:t>
            </a:r>
            <a:r>
              <a:rPr lang="en-US" sz="1200" dirty="0"/>
              <a:t> </a:t>
            </a:r>
            <a:r>
              <a:rPr lang="en-US" sz="1200" dirty="0" err="1"/>
              <a:t>pustaka</a:t>
            </a:r>
            <a:r>
              <a:rPr lang="en-US" sz="1200" dirty="0"/>
              <a:t> </a:t>
            </a:r>
            <a:r>
              <a: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pickle</a:t>
            </a:r>
            <a:r>
              <a:rPr lang="en-US" sz="1200" dirty="0"/>
              <a:t>. </a:t>
            </a:r>
            <a:r>
              <a:rPr lang="en-US" sz="1200" dirty="0" err="1"/>
              <a:t>Ini</a:t>
            </a:r>
            <a:r>
              <a:rPr lang="en-US" sz="1200" dirty="0"/>
              <a:t> </a:t>
            </a:r>
            <a:r>
              <a:rPr lang="en-US" sz="1200" dirty="0" err="1"/>
              <a:t>memungkinkan</a:t>
            </a:r>
            <a:r>
              <a:rPr lang="en-US" sz="1200" dirty="0"/>
              <a:t> </a:t>
            </a:r>
            <a:r>
              <a:rPr lang="en-US" sz="1200" dirty="0" err="1"/>
              <a:t>untuk</a:t>
            </a:r>
            <a:r>
              <a:rPr lang="en-US" sz="1200" dirty="0"/>
              <a:t> </a:t>
            </a:r>
            <a:r>
              <a:rPr lang="en-US" sz="1200" dirty="0" err="1"/>
              <a:t>menyimpan</a:t>
            </a:r>
            <a:r>
              <a:rPr lang="en-US" sz="1200" dirty="0"/>
              <a:t> dan </a:t>
            </a:r>
            <a:r>
              <a:rPr lang="en-US" sz="1200" dirty="0" err="1"/>
              <a:t>memuat</a:t>
            </a:r>
            <a:r>
              <a:rPr lang="en-US" sz="1200" dirty="0"/>
              <a:t> </a:t>
            </a:r>
            <a:r>
              <a:rPr lang="en-US" sz="1200" dirty="0" err="1"/>
              <a:t>kembali</a:t>
            </a:r>
            <a:r>
              <a:rPr lang="en-US" sz="1200" dirty="0"/>
              <a:t> </a:t>
            </a:r>
            <a:r>
              <a:rPr lang="en-US" sz="1200" dirty="0" err="1"/>
              <a:t>konfigurasi</a:t>
            </a:r>
            <a:r>
              <a:rPr lang="en-US" sz="1200" dirty="0"/>
              <a:t> </a:t>
            </a:r>
            <a:r>
              <a:rPr lang="en-US" sz="1200" dirty="0" err="1"/>
              <a:t>CountVectorizer</a:t>
            </a:r>
            <a:r>
              <a:rPr lang="en-US" sz="1200" dirty="0"/>
              <a:t> yang </a:t>
            </a:r>
            <a:r>
              <a:rPr lang="en-US" sz="1200" dirty="0" err="1"/>
              <a:t>telah</a:t>
            </a:r>
            <a:r>
              <a:rPr lang="en-US" sz="1200" dirty="0"/>
              <a:t> </a:t>
            </a:r>
            <a:r>
              <a:rPr lang="en-US" sz="1200" dirty="0" err="1"/>
              <a:t>dilatih</a:t>
            </a:r>
            <a:r>
              <a:rPr lang="en-US" sz="1200" dirty="0"/>
              <a:t> </a:t>
            </a:r>
            <a:r>
              <a:rPr lang="en-US" sz="1200" dirty="0" err="1"/>
              <a:t>untuk</a:t>
            </a:r>
            <a:r>
              <a:rPr lang="en-US" sz="1200" dirty="0"/>
              <a:t> </a:t>
            </a:r>
            <a:r>
              <a:rPr lang="en-US" sz="1200" dirty="0" err="1"/>
              <a:t>digunakan</a:t>
            </a:r>
            <a:r>
              <a:rPr lang="en-US" sz="1200" dirty="0"/>
              <a:t> di masa </a:t>
            </a:r>
            <a:r>
              <a:rPr lang="en-US" sz="1200" dirty="0" err="1"/>
              <a:t>depan</a:t>
            </a:r>
            <a:r>
              <a:rPr lang="en-US" sz="1200" dirty="0"/>
              <a:t> </a:t>
            </a:r>
            <a:r>
              <a:rPr lang="en-US" sz="1200" dirty="0" err="1"/>
              <a:t>tanpa</a:t>
            </a:r>
            <a:r>
              <a:rPr lang="en-US" sz="1200" dirty="0"/>
              <a:t> </a:t>
            </a:r>
            <a:r>
              <a:rPr lang="en-US" sz="1200" dirty="0" err="1"/>
              <a:t>perlu</a:t>
            </a:r>
            <a:r>
              <a:rPr lang="en-US" sz="1200" dirty="0"/>
              <a:t> </a:t>
            </a:r>
            <a:r>
              <a:rPr lang="en-US" sz="1200" dirty="0" err="1"/>
              <a:t>melakukan</a:t>
            </a:r>
            <a:r>
              <a:rPr lang="en-US" sz="1200" dirty="0"/>
              <a:t> </a:t>
            </a:r>
            <a:r>
              <a:rPr lang="en-US" sz="1200" dirty="0" err="1"/>
              <a:t>pelatihan</a:t>
            </a:r>
            <a:r>
              <a:rPr lang="en-US" sz="1200" dirty="0"/>
              <a:t> </a:t>
            </a:r>
            <a:r>
              <a:rPr lang="en-US" sz="1200" dirty="0" err="1"/>
              <a:t>ulang</a:t>
            </a:r>
            <a:r>
              <a:rPr lang="en-US" sz="1200" dirty="0"/>
              <a:t>.</a:t>
            </a:r>
            <a:endParaRPr sz="1200" dirty="0"/>
          </a:p>
        </p:txBody>
      </p:sp>
      <p:sp>
        <p:nvSpPr>
          <p:cNvPr id="8" name="Google Shape;1435;p37">
            <a:extLst>
              <a:ext uri="{FF2B5EF4-FFF2-40B4-BE49-F238E27FC236}">
                <a16:creationId xmlns:a16="http://schemas.microsoft.com/office/drawing/2014/main" id="{0703991E-A7F5-157B-2F91-14C2D9437FCF}"/>
              </a:ext>
            </a:extLst>
          </p:cNvPr>
          <p:cNvSpPr txBox="1">
            <a:spLocks/>
          </p:cNvSpPr>
          <p:nvPr/>
        </p:nvSpPr>
        <p:spPr>
          <a:xfrm>
            <a:off x="7402787" y="4755158"/>
            <a:ext cx="1633475" cy="298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r>
              <a:rPr lang="en-US" sz="1200" dirty="0"/>
              <a:t>Data Training</a:t>
            </a:r>
          </a:p>
        </p:txBody>
      </p:sp>
      <p:sp>
        <p:nvSpPr>
          <p:cNvPr id="7" name="Google Shape;1473;p41">
            <a:extLst>
              <a:ext uri="{FF2B5EF4-FFF2-40B4-BE49-F238E27FC236}">
                <a16:creationId xmlns:a16="http://schemas.microsoft.com/office/drawing/2014/main" id="{7CE83D95-0A49-3539-6540-200A225A3B03}"/>
              </a:ext>
            </a:extLst>
          </p:cNvPr>
          <p:cNvSpPr txBox="1">
            <a:spLocks/>
          </p:cNvSpPr>
          <p:nvPr/>
        </p:nvSpPr>
        <p:spPr>
          <a:xfrm>
            <a:off x="5144373" y="2669042"/>
            <a:ext cx="3519600" cy="1665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0" indent="0" algn="just"/>
            <a:r>
              <a:rPr lang="en-US" sz="1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MLPClassifier</a:t>
            </a:r>
            <a:r>
              <a:rPr lang="en-US" sz="1200" dirty="0"/>
              <a:t> </a:t>
            </a:r>
            <a:r>
              <a:rPr lang="en-US" sz="1200" dirty="0" err="1"/>
              <a:t>adalah</a:t>
            </a:r>
            <a:r>
              <a:rPr lang="en-US" sz="1200" dirty="0"/>
              <a:t> </a:t>
            </a:r>
            <a:r>
              <a:rPr lang="en-US" sz="1200" dirty="0" err="1"/>
              <a:t>sebuah</a:t>
            </a:r>
            <a:r>
              <a:rPr lang="en-US" sz="1200" dirty="0"/>
              <a:t> model </a:t>
            </a:r>
            <a:r>
              <a:rPr lang="en-US" sz="1200" dirty="0" err="1"/>
              <a:t>pembelajaran</a:t>
            </a:r>
            <a:r>
              <a:rPr lang="en-US" sz="1200" dirty="0"/>
              <a:t> </a:t>
            </a:r>
            <a:r>
              <a:rPr lang="en-US" sz="1200" dirty="0" err="1"/>
              <a:t>mesin</a:t>
            </a:r>
            <a:r>
              <a:rPr lang="en-US" sz="1200" dirty="0"/>
              <a:t> </a:t>
            </a:r>
            <a:r>
              <a:rPr lang="en-US" sz="1200" dirty="0" err="1"/>
              <a:t>dari</a:t>
            </a:r>
            <a:r>
              <a:rPr lang="en-US" sz="1200" dirty="0"/>
              <a:t> Scikit-Learn yang </a:t>
            </a:r>
            <a:r>
              <a:rPr lang="en-US" sz="1200" dirty="0" err="1"/>
              <a:t>menggunakan</a:t>
            </a:r>
            <a:r>
              <a:rPr lang="en-US" sz="1200" dirty="0"/>
              <a:t> Multi-layer Perceptron (MLP), </a:t>
            </a:r>
            <a:r>
              <a:rPr lang="en-US" sz="1200" dirty="0" err="1"/>
              <a:t>sebuah</a:t>
            </a:r>
            <a:r>
              <a:rPr lang="en-US" sz="1200" dirty="0"/>
              <a:t> </a:t>
            </a:r>
            <a:r>
              <a:rPr lang="en-US" sz="1200" dirty="0" err="1"/>
              <a:t>jenis</a:t>
            </a:r>
            <a:r>
              <a:rPr lang="en-US" sz="1200" dirty="0"/>
              <a:t> Neural Network. Model </a:t>
            </a:r>
            <a:r>
              <a:rPr lang="en-US" sz="1200" dirty="0" err="1"/>
              <a:t>ini</a:t>
            </a:r>
            <a:r>
              <a:rPr lang="en-US" sz="1200" dirty="0"/>
              <a:t> </a:t>
            </a:r>
            <a:r>
              <a:rPr lang="en-US" sz="1200" dirty="0" err="1"/>
              <a:t>dapat</a:t>
            </a:r>
            <a:r>
              <a:rPr lang="en-US" sz="1200" dirty="0"/>
              <a:t> </a:t>
            </a:r>
            <a:r>
              <a:rPr lang="en-US" sz="1200" dirty="0" err="1"/>
              <a:t>menangani</a:t>
            </a:r>
            <a:r>
              <a:rPr lang="en-US" sz="1200" dirty="0"/>
              <a:t> </a:t>
            </a:r>
            <a:r>
              <a:rPr lang="en-US" sz="1200" dirty="0" err="1"/>
              <a:t>masalah</a:t>
            </a:r>
            <a:r>
              <a:rPr lang="en-US" sz="1200" dirty="0"/>
              <a:t> </a:t>
            </a:r>
            <a:r>
              <a:rPr lang="en-US" sz="1200" dirty="0" err="1"/>
              <a:t>klasifikasi</a:t>
            </a:r>
            <a:r>
              <a:rPr lang="en-US" sz="1200" dirty="0"/>
              <a:t> </a:t>
            </a:r>
            <a:r>
              <a:rPr lang="en-US" sz="1200" dirty="0" err="1"/>
              <a:t>dengan</a:t>
            </a:r>
            <a:r>
              <a:rPr lang="en-US" sz="1200" dirty="0"/>
              <a:t> </a:t>
            </a:r>
            <a:r>
              <a:rPr lang="en-US" sz="1200" dirty="0" err="1"/>
              <a:t>memproses</a:t>
            </a:r>
            <a:r>
              <a:rPr lang="en-US" sz="1200" dirty="0"/>
              <a:t> data </a:t>
            </a:r>
            <a:r>
              <a:rPr lang="en-US" sz="1200" dirty="0" err="1"/>
              <a:t>melalui</a:t>
            </a:r>
            <a:r>
              <a:rPr lang="en-US" sz="1200" dirty="0"/>
              <a:t> </a:t>
            </a:r>
            <a:r>
              <a:rPr lang="en-US" sz="1200" dirty="0" err="1"/>
              <a:t>beberapa</a:t>
            </a:r>
            <a:r>
              <a:rPr lang="en-US" sz="1200" dirty="0"/>
              <a:t> </a:t>
            </a:r>
            <a:r>
              <a:rPr lang="en-US" sz="1200" dirty="0" err="1"/>
              <a:t>lapisan</a:t>
            </a:r>
            <a:r>
              <a:rPr lang="en-US" sz="1200" dirty="0"/>
              <a:t> neuron </a:t>
            </a:r>
            <a:r>
              <a:rPr lang="en-US" sz="1200" dirty="0" err="1"/>
              <a:t>untuk</a:t>
            </a:r>
            <a:r>
              <a:rPr lang="en-US" sz="1200" dirty="0"/>
              <a:t> </a:t>
            </a:r>
            <a:r>
              <a:rPr lang="en-US" sz="1200" dirty="0" err="1"/>
              <a:t>membuat</a:t>
            </a:r>
            <a:r>
              <a:rPr lang="en-US" sz="1200" dirty="0"/>
              <a:t> </a:t>
            </a:r>
            <a:r>
              <a:rPr lang="en-US" sz="1200" dirty="0" err="1"/>
              <a:t>prediksi</a:t>
            </a:r>
            <a:r>
              <a:rPr lang="en-US" sz="1200" dirty="0"/>
              <a:t>. </a:t>
            </a:r>
            <a:r>
              <a:rPr lang="en-US" sz="1200" dirty="0" err="1"/>
              <a:t>Dalam</a:t>
            </a:r>
            <a:r>
              <a:rPr lang="en-US" sz="1200" dirty="0"/>
              <a:t> </a:t>
            </a:r>
            <a:r>
              <a:rPr lang="en-US" sz="1200" dirty="0" err="1"/>
              <a:t>kode</a:t>
            </a:r>
            <a:r>
              <a:rPr lang="en-US" sz="1200" dirty="0"/>
              <a:t> </a:t>
            </a:r>
            <a:r>
              <a:rPr lang="en-US" sz="1200" dirty="0" err="1"/>
              <a:t>ini</a:t>
            </a:r>
            <a:r>
              <a:rPr lang="en-US" sz="1200" dirty="0"/>
              <a:t>, </a:t>
            </a:r>
            <a:r>
              <a:rPr lang="en-US" sz="1200" dirty="0" err="1"/>
              <a:t>MLPClassifier</a:t>
            </a:r>
            <a:r>
              <a:rPr lang="en-US" sz="1200" dirty="0"/>
              <a:t> </a:t>
            </a:r>
            <a:r>
              <a:rPr lang="en-US" sz="1200" dirty="0" err="1"/>
              <a:t>dilatih</a:t>
            </a:r>
            <a:r>
              <a:rPr lang="en-US" sz="1200" dirty="0"/>
              <a:t> </a:t>
            </a:r>
            <a:r>
              <a:rPr lang="en-US" sz="1200" dirty="0" err="1"/>
              <a:t>menggunakan</a:t>
            </a:r>
            <a:r>
              <a:rPr lang="en-US" sz="1200" dirty="0"/>
              <a:t> data </a:t>
            </a:r>
            <a:r>
              <a:rPr lang="en-US" sz="1200" dirty="0" err="1"/>
              <a:t>pelatihan</a:t>
            </a:r>
            <a:r>
              <a:rPr lang="en-US" sz="1200" dirty="0"/>
              <a:t> yang </a:t>
            </a:r>
            <a:r>
              <a:rPr lang="en-US" sz="1200" dirty="0" err="1"/>
              <a:t>telah</a:t>
            </a:r>
            <a:r>
              <a:rPr lang="en-US" sz="1200" dirty="0"/>
              <a:t> </a:t>
            </a:r>
            <a:r>
              <a:rPr lang="en-US" sz="1200" dirty="0" err="1"/>
              <a:t>diubah</a:t>
            </a:r>
            <a:r>
              <a:rPr lang="en-US" sz="1200" dirty="0"/>
              <a:t> </a:t>
            </a:r>
            <a:r>
              <a:rPr lang="en-US" sz="1200" dirty="0" err="1"/>
              <a:t>menjadi</a:t>
            </a:r>
            <a:r>
              <a:rPr lang="en-US" sz="1200" dirty="0"/>
              <a:t> </a:t>
            </a:r>
            <a:r>
              <a:rPr lang="en-US" sz="1200" dirty="0" err="1"/>
              <a:t>representasi</a:t>
            </a:r>
            <a:r>
              <a:rPr lang="en-US" sz="1200" dirty="0"/>
              <a:t> Bag of Words, dan </a:t>
            </a:r>
            <a:r>
              <a:rPr lang="en-US" sz="1200" dirty="0" err="1"/>
              <a:t>siap</a:t>
            </a:r>
            <a:r>
              <a:rPr lang="en-US" sz="1200" dirty="0"/>
              <a:t> </a:t>
            </a:r>
            <a:r>
              <a:rPr lang="en-US" sz="1200" dirty="0" err="1"/>
              <a:t>digunakan</a:t>
            </a:r>
            <a:r>
              <a:rPr lang="en-US" sz="1200" dirty="0"/>
              <a:t> </a:t>
            </a:r>
            <a:r>
              <a:rPr lang="en-US" sz="1200" dirty="0" err="1"/>
              <a:t>untuk</a:t>
            </a:r>
            <a:r>
              <a:rPr lang="en-US" sz="1200" dirty="0"/>
              <a:t> </a:t>
            </a:r>
            <a:r>
              <a:rPr lang="en-US" sz="1200" dirty="0" err="1"/>
              <a:t>mengklasifikasikan</a:t>
            </a:r>
            <a:r>
              <a:rPr lang="en-US" sz="1200" dirty="0"/>
              <a:t> </a:t>
            </a:r>
            <a:r>
              <a:rPr lang="en-US" sz="1200" dirty="0" err="1"/>
              <a:t>teks</a:t>
            </a:r>
            <a:r>
              <a:rPr lang="en-US" sz="1200" dirty="0"/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3CADE7-CF01-2336-95A4-4D0C04165B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504" y="1038874"/>
            <a:ext cx="4893087" cy="6693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179A66C-FD51-C90D-2156-B6BCEF7417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147" y="2806451"/>
            <a:ext cx="4844226" cy="1257587"/>
          </a:xfrm>
          <a:prstGeom prst="rect">
            <a:avLst/>
          </a:prstGeom>
        </p:spPr>
      </p:pic>
      <p:sp>
        <p:nvSpPr>
          <p:cNvPr id="10" name="Google Shape;1472;p41">
            <a:extLst>
              <a:ext uri="{FF2B5EF4-FFF2-40B4-BE49-F238E27FC236}">
                <a16:creationId xmlns:a16="http://schemas.microsoft.com/office/drawing/2014/main" id="{2163C4BE-6748-05BA-5D30-91D718D7B192}"/>
              </a:ext>
            </a:extLst>
          </p:cNvPr>
          <p:cNvSpPr txBox="1">
            <a:spLocks/>
          </p:cNvSpPr>
          <p:nvPr/>
        </p:nvSpPr>
        <p:spPr>
          <a:xfrm>
            <a:off x="5144373" y="2161644"/>
            <a:ext cx="3519600" cy="592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algn="r"/>
            <a:r>
              <a:rPr lang="en-US" sz="2400" dirty="0"/>
              <a:t>Training Model</a:t>
            </a:r>
          </a:p>
        </p:txBody>
      </p:sp>
    </p:spTree>
    <p:extLst>
      <p:ext uri="{BB962C8B-B14F-4D97-AF65-F5344CB8AC3E}">
        <p14:creationId xmlns:p14="http://schemas.microsoft.com/office/powerpoint/2010/main" val="41454204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41"/>
          <p:cNvSpPr txBox="1">
            <a:spLocks noGrp="1"/>
          </p:cNvSpPr>
          <p:nvPr>
            <p:ph type="title"/>
          </p:nvPr>
        </p:nvSpPr>
        <p:spPr>
          <a:xfrm>
            <a:off x="5243139" y="293541"/>
            <a:ext cx="3519600" cy="16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Save Model</a:t>
            </a:r>
            <a:endParaRPr sz="2400" dirty="0"/>
          </a:p>
        </p:txBody>
      </p:sp>
      <p:sp>
        <p:nvSpPr>
          <p:cNvPr id="1473" name="Google Shape;1473;p41"/>
          <p:cNvSpPr txBox="1">
            <a:spLocks noGrp="1"/>
          </p:cNvSpPr>
          <p:nvPr>
            <p:ph type="subTitle" idx="1"/>
          </p:nvPr>
        </p:nvSpPr>
        <p:spPr>
          <a:xfrm>
            <a:off x="5243139" y="900441"/>
            <a:ext cx="3519600" cy="16655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/>
              <a:t>Kode </a:t>
            </a:r>
            <a:r>
              <a:rPr lang="en-US" sz="1200" dirty="0" err="1"/>
              <a:t>ini</a:t>
            </a:r>
            <a:r>
              <a:rPr lang="en-US" sz="1200" dirty="0"/>
              <a:t> </a:t>
            </a:r>
            <a:r>
              <a:rPr lang="en-US" sz="1200" dirty="0" err="1"/>
              <a:t>menyimpan</a:t>
            </a:r>
            <a:r>
              <a:rPr lang="en-US" sz="1200" dirty="0"/>
              <a:t> model yang </a:t>
            </a:r>
            <a:r>
              <a:rPr lang="en-US" sz="1200" dirty="0" err="1"/>
              <a:t>telah</a:t>
            </a:r>
            <a:r>
              <a:rPr lang="en-US" sz="1200" dirty="0"/>
              <a:t> </a:t>
            </a:r>
            <a:r>
              <a:rPr lang="en-US" sz="1200" dirty="0" err="1"/>
              <a:t>dibuat</a:t>
            </a:r>
            <a:r>
              <a:rPr lang="en-US" sz="1200" dirty="0"/>
              <a:t>.</a:t>
            </a:r>
            <a:endParaRPr sz="1200" dirty="0"/>
          </a:p>
        </p:txBody>
      </p:sp>
      <p:sp>
        <p:nvSpPr>
          <p:cNvPr id="8" name="Google Shape;1435;p37">
            <a:extLst>
              <a:ext uri="{FF2B5EF4-FFF2-40B4-BE49-F238E27FC236}">
                <a16:creationId xmlns:a16="http://schemas.microsoft.com/office/drawing/2014/main" id="{0703991E-A7F5-157B-2F91-14C2D9437FCF}"/>
              </a:ext>
            </a:extLst>
          </p:cNvPr>
          <p:cNvSpPr txBox="1">
            <a:spLocks/>
          </p:cNvSpPr>
          <p:nvPr/>
        </p:nvSpPr>
        <p:spPr>
          <a:xfrm>
            <a:off x="7402787" y="4755158"/>
            <a:ext cx="1633475" cy="298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algn="r"/>
            <a:r>
              <a:rPr lang="en-US" sz="1200" dirty="0"/>
              <a:t>Data </a:t>
            </a:r>
            <a:r>
              <a:rPr lang="en-US" sz="1200" dirty="0" err="1"/>
              <a:t>Prediksi</a:t>
            </a:r>
            <a:endParaRPr lang="en-US" sz="1200" dirty="0"/>
          </a:p>
        </p:txBody>
      </p:sp>
      <p:sp>
        <p:nvSpPr>
          <p:cNvPr id="7" name="Google Shape;1473;p41">
            <a:extLst>
              <a:ext uri="{FF2B5EF4-FFF2-40B4-BE49-F238E27FC236}">
                <a16:creationId xmlns:a16="http://schemas.microsoft.com/office/drawing/2014/main" id="{7CE83D95-0A49-3539-6540-200A225A3B03}"/>
              </a:ext>
            </a:extLst>
          </p:cNvPr>
          <p:cNvSpPr txBox="1">
            <a:spLocks/>
          </p:cNvSpPr>
          <p:nvPr/>
        </p:nvSpPr>
        <p:spPr>
          <a:xfrm>
            <a:off x="5243139" y="2627161"/>
            <a:ext cx="3519600" cy="1665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0" indent="0" algn="just"/>
            <a:r>
              <a:rPr lang="en-US" sz="1200" dirty="0"/>
              <a:t>Kode </a:t>
            </a:r>
            <a:r>
              <a:rPr lang="en-US" sz="1200" dirty="0" err="1"/>
              <a:t>ini</a:t>
            </a:r>
            <a:r>
              <a:rPr lang="en-US" sz="1200" dirty="0"/>
              <a:t> </a:t>
            </a:r>
            <a:r>
              <a:rPr lang="en-US" sz="1200" dirty="0" err="1"/>
              <a:t>melakukan</a:t>
            </a:r>
            <a:r>
              <a:rPr lang="en-US" sz="1200" dirty="0"/>
              <a:t> </a:t>
            </a:r>
            <a:r>
              <a:rPr lang="en-US" sz="1200" dirty="0" err="1"/>
              <a:t>prediksi</a:t>
            </a:r>
            <a:r>
              <a:rPr lang="en-US" sz="1200" dirty="0"/>
              <a:t> pada data </a:t>
            </a:r>
            <a:r>
              <a:rPr lang="en-US" sz="1200" dirty="0" err="1"/>
              <a:t>pengujian</a:t>
            </a:r>
            <a:r>
              <a:rPr lang="en-US" sz="1200" dirty="0"/>
              <a:t> dan </a:t>
            </a:r>
            <a:r>
              <a:rPr lang="en-US" sz="1200" dirty="0" err="1"/>
              <a:t>mengevaluasi</a:t>
            </a:r>
            <a:r>
              <a:rPr lang="en-US" sz="1200" dirty="0"/>
              <a:t> </a:t>
            </a:r>
            <a:r>
              <a:rPr lang="en-US" sz="1200" dirty="0" err="1"/>
              <a:t>kinerja</a:t>
            </a:r>
            <a:r>
              <a:rPr lang="en-US" sz="1200" dirty="0"/>
              <a:t> model </a:t>
            </a:r>
            <a:r>
              <a:rPr lang="en-US" sz="1200" dirty="0" err="1"/>
              <a:t>menggunakan</a:t>
            </a:r>
            <a:r>
              <a:rPr lang="en-US" sz="1200" dirty="0"/>
              <a:t> </a:t>
            </a:r>
            <a:r>
              <a:rPr lang="en-US" sz="1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classification_report</a:t>
            </a:r>
            <a:r>
              <a: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200" dirty="0" err="1"/>
              <a:t>untuk</a:t>
            </a:r>
            <a:r>
              <a:rPr lang="en-US" sz="1200" dirty="0"/>
              <a:t> </a:t>
            </a:r>
            <a:r>
              <a:rPr lang="en-US" sz="1200" dirty="0" err="1"/>
              <a:t>menampilkan</a:t>
            </a:r>
            <a:r>
              <a:rPr lang="en-US" sz="1200" dirty="0"/>
              <a:t> </a:t>
            </a:r>
            <a:r>
              <a:rPr lang="en-US" sz="1200" dirty="0" err="1"/>
              <a:t>metrik</a:t>
            </a:r>
            <a:r>
              <a:rPr lang="en-US" sz="1200" dirty="0"/>
              <a:t> </a:t>
            </a:r>
            <a:r>
              <a:rPr lang="en-US" sz="1200" dirty="0" err="1"/>
              <a:t>kinerja</a:t>
            </a:r>
            <a:r>
              <a:rPr lang="en-US" sz="1200" dirty="0"/>
              <a:t> </a:t>
            </a:r>
            <a:r>
              <a:rPr lang="en-US" sz="1200" dirty="0" err="1"/>
              <a:t>seperti</a:t>
            </a:r>
            <a:r>
              <a:rPr lang="en-US" sz="1200" dirty="0"/>
              <a:t> </a:t>
            </a:r>
            <a:r>
              <a:rPr lang="en-US" sz="1200" dirty="0" err="1"/>
              <a:t>akurasi</a:t>
            </a:r>
            <a:r>
              <a:rPr lang="en-US" sz="1200" dirty="0"/>
              <a:t>, </a:t>
            </a:r>
            <a:r>
              <a:rPr lang="en-US" sz="1200" dirty="0" err="1"/>
              <a:t>presisi</a:t>
            </a:r>
            <a:r>
              <a:rPr lang="en-US" sz="1200" dirty="0"/>
              <a:t>, recall, dan F1-score.</a:t>
            </a:r>
          </a:p>
        </p:txBody>
      </p:sp>
      <p:sp>
        <p:nvSpPr>
          <p:cNvPr id="10" name="Google Shape;1472;p41">
            <a:extLst>
              <a:ext uri="{FF2B5EF4-FFF2-40B4-BE49-F238E27FC236}">
                <a16:creationId xmlns:a16="http://schemas.microsoft.com/office/drawing/2014/main" id="{2163C4BE-6748-05BA-5D30-91D718D7B192}"/>
              </a:ext>
            </a:extLst>
          </p:cNvPr>
          <p:cNvSpPr txBox="1">
            <a:spLocks/>
          </p:cNvSpPr>
          <p:nvPr/>
        </p:nvSpPr>
        <p:spPr>
          <a:xfrm>
            <a:off x="5243139" y="2162317"/>
            <a:ext cx="3519600" cy="592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algn="r"/>
            <a:r>
              <a:rPr lang="en-US" sz="2400" dirty="0" err="1"/>
              <a:t>Prediksi</a:t>
            </a:r>
            <a:r>
              <a:rPr lang="en-US" sz="2400" dirty="0"/>
              <a:t> Model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F650A8-6A36-F015-401B-11F2AB5084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405" y="1079462"/>
            <a:ext cx="4934968" cy="3803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161C6AA-B2CC-99E6-DAAA-711092FBFE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405" y="2769605"/>
            <a:ext cx="4934968" cy="1161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3358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41"/>
          <p:cNvSpPr txBox="1">
            <a:spLocks noGrp="1"/>
          </p:cNvSpPr>
          <p:nvPr>
            <p:ph type="title"/>
          </p:nvPr>
        </p:nvSpPr>
        <p:spPr>
          <a:xfrm>
            <a:off x="720000" y="388342"/>
            <a:ext cx="3519600" cy="16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Visualisasi</a:t>
            </a:r>
            <a:endParaRPr dirty="0"/>
          </a:p>
        </p:txBody>
      </p:sp>
      <p:sp>
        <p:nvSpPr>
          <p:cNvPr id="1473" name="Google Shape;1473;p41"/>
          <p:cNvSpPr txBox="1">
            <a:spLocks noGrp="1"/>
          </p:cNvSpPr>
          <p:nvPr>
            <p:ph type="subTitle" idx="1"/>
          </p:nvPr>
        </p:nvSpPr>
        <p:spPr>
          <a:xfrm>
            <a:off x="720000" y="998163"/>
            <a:ext cx="3519600" cy="37569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/>
              <a:t>Kode </a:t>
            </a:r>
            <a:r>
              <a:rPr lang="en-US" sz="1200" dirty="0" err="1"/>
              <a:t>ini</a:t>
            </a:r>
            <a:r>
              <a:rPr lang="en-US" sz="1200" dirty="0"/>
              <a:t> </a:t>
            </a:r>
            <a:r>
              <a:rPr lang="en-US" sz="1200" dirty="0" err="1"/>
              <a:t>menghasilkan</a:t>
            </a:r>
            <a:r>
              <a:rPr lang="en-US" sz="1200" dirty="0"/>
              <a:t> </a:t>
            </a:r>
            <a:r>
              <a:rPr lang="en-US" sz="1200" dirty="0" err="1"/>
              <a:t>beberapa</a:t>
            </a:r>
            <a:r>
              <a:rPr lang="en-US" sz="1200" dirty="0"/>
              <a:t> </a:t>
            </a:r>
            <a:r>
              <a:rPr lang="en-US" sz="1200" dirty="0" err="1"/>
              <a:t>visualisasi</a:t>
            </a:r>
            <a:r>
              <a:rPr lang="en-US" sz="1200" dirty="0"/>
              <a:t> dan </a:t>
            </a:r>
            <a:r>
              <a:rPr lang="en-US" sz="1200" dirty="0" err="1"/>
              <a:t>laporan</a:t>
            </a:r>
            <a:r>
              <a:rPr lang="en-US" sz="1200" dirty="0"/>
              <a:t> </a:t>
            </a:r>
            <a:r>
              <a:rPr lang="en-US" sz="1200" dirty="0" err="1"/>
              <a:t>untuk</a:t>
            </a:r>
            <a:r>
              <a:rPr lang="en-US" sz="1200" dirty="0"/>
              <a:t> </a:t>
            </a:r>
            <a:r>
              <a:rPr lang="en-US" sz="1200" dirty="0" err="1"/>
              <a:t>menilai</a:t>
            </a:r>
            <a:r>
              <a:rPr lang="en-US" sz="1200" dirty="0"/>
              <a:t> </a:t>
            </a:r>
            <a:r>
              <a:rPr lang="en-US" sz="1200" dirty="0" err="1"/>
              <a:t>kinerja</a:t>
            </a:r>
            <a:r>
              <a:rPr lang="en-US" sz="1200" dirty="0"/>
              <a:t> model </a:t>
            </a:r>
            <a:r>
              <a:rPr lang="en-US" sz="1200" dirty="0" err="1"/>
              <a:t>klasifikasi</a:t>
            </a:r>
            <a:r>
              <a:rPr lang="en-US" sz="1200" dirty="0"/>
              <a:t>. </a:t>
            </a:r>
            <a:r>
              <a:rPr lang="en-US" sz="1200" dirty="0" err="1"/>
              <a:t>Pertama</a:t>
            </a:r>
            <a:r>
              <a:rPr lang="en-US" sz="1200" dirty="0"/>
              <a:t>, </a:t>
            </a:r>
            <a:r>
              <a:rPr lang="en-US" sz="1200" dirty="0" err="1"/>
              <a:t>ia</a:t>
            </a:r>
            <a:r>
              <a:rPr lang="en-US" sz="1200" dirty="0"/>
              <a:t> </a:t>
            </a:r>
            <a:r>
              <a:rPr lang="en-US" sz="1200" dirty="0" err="1"/>
              <a:t>menampilkan</a:t>
            </a:r>
            <a:r>
              <a:rPr lang="en-US" sz="1200" dirty="0"/>
              <a:t> </a:t>
            </a:r>
            <a:r>
              <a:rPr lang="en-US" sz="1200" dirty="0" err="1"/>
              <a:t>matriks</a:t>
            </a:r>
            <a:r>
              <a:rPr lang="en-US" sz="1200" dirty="0"/>
              <a:t> </a:t>
            </a:r>
            <a:r>
              <a:rPr lang="en-US" sz="1200" dirty="0" err="1"/>
              <a:t>kebingungannya</a:t>
            </a:r>
            <a:r>
              <a:rPr lang="en-US" sz="1200" dirty="0"/>
              <a:t> </a:t>
            </a:r>
            <a:r>
              <a: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(confusion matrix) </a:t>
            </a:r>
            <a:r>
              <a:rPr lang="en-US" sz="1200" dirty="0"/>
              <a:t>yang </a:t>
            </a:r>
            <a:r>
              <a:rPr lang="en-US" sz="1200" dirty="0" err="1"/>
              <a:t>menunjukkan</a:t>
            </a:r>
            <a:r>
              <a:rPr lang="en-US" sz="1200" dirty="0"/>
              <a:t> </a:t>
            </a:r>
            <a:r>
              <a:rPr lang="en-US" sz="1200" dirty="0" err="1"/>
              <a:t>distribusi</a:t>
            </a:r>
            <a:r>
              <a:rPr lang="en-US" sz="1200" dirty="0"/>
              <a:t> </a:t>
            </a:r>
            <a:r>
              <a:rPr lang="en-US" sz="1200" dirty="0" err="1"/>
              <a:t>prediksi</a:t>
            </a:r>
            <a:r>
              <a:rPr lang="en-US" sz="1200" dirty="0"/>
              <a:t> dan label </a:t>
            </a:r>
            <a:r>
              <a:rPr lang="en-US" sz="1200" dirty="0" err="1"/>
              <a:t>sebenarnya</a:t>
            </a:r>
            <a:r>
              <a:rPr lang="en-US" sz="1200" dirty="0"/>
              <a:t>, </a:t>
            </a:r>
            <a:r>
              <a:rPr lang="en-US" sz="1200" dirty="0" err="1"/>
              <a:t>dengan</a:t>
            </a:r>
            <a:r>
              <a:rPr lang="en-US" sz="1200" dirty="0"/>
              <a:t> </a:t>
            </a:r>
            <a:r>
              <a:rPr lang="en-US" sz="1200" dirty="0" err="1"/>
              <a:t>anotasi</a:t>
            </a:r>
            <a:r>
              <a:rPr lang="en-US" sz="1200" dirty="0"/>
              <a:t> </a:t>
            </a:r>
            <a:r>
              <a:rPr lang="en-US" sz="1200" dirty="0" err="1"/>
              <a:t>untuk</a:t>
            </a:r>
            <a:r>
              <a:rPr lang="en-US" sz="1200" dirty="0"/>
              <a:t> </a:t>
            </a:r>
            <a:r>
              <a:rPr lang="en-US" sz="1200" dirty="0" err="1"/>
              <a:t>setiap</a:t>
            </a:r>
            <a:r>
              <a:rPr lang="en-US" sz="1200" dirty="0"/>
              <a:t> </a:t>
            </a:r>
            <a:r>
              <a:rPr lang="en-US" sz="1200" dirty="0" err="1"/>
              <a:t>nilai</a:t>
            </a:r>
            <a:r>
              <a:rPr lang="en-US" sz="1200" dirty="0"/>
              <a:t>. </a:t>
            </a:r>
            <a:r>
              <a:rPr lang="en-US" sz="1200" dirty="0" err="1"/>
              <a:t>Kedua</a:t>
            </a:r>
            <a:r>
              <a:rPr lang="en-US" sz="1200" dirty="0"/>
              <a:t>, </a:t>
            </a:r>
            <a:r>
              <a:rPr lang="en-US" sz="1200" dirty="0" err="1"/>
              <a:t>jika</a:t>
            </a:r>
            <a:r>
              <a:rPr lang="en-US" sz="1200" dirty="0"/>
              <a:t> </a:t>
            </a:r>
            <a:r>
              <a:rPr lang="en-US" sz="1200" dirty="0" err="1"/>
              <a:t>masalah</a:t>
            </a:r>
            <a:r>
              <a:rPr lang="en-US" sz="1200" dirty="0"/>
              <a:t> </a:t>
            </a:r>
            <a:r>
              <a:rPr lang="en-US" sz="1200" dirty="0" err="1"/>
              <a:t>klasifikasi</a:t>
            </a:r>
            <a:r>
              <a:rPr lang="en-US" sz="1200" dirty="0"/>
              <a:t> </a:t>
            </a:r>
            <a:r>
              <a:rPr lang="en-US" sz="1200" dirty="0" err="1"/>
              <a:t>adalah</a:t>
            </a:r>
            <a:r>
              <a:rPr lang="en-US" sz="1200" dirty="0"/>
              <a:t> biner, </a:t>
            </a:r>
            <a:r>
              <a:rPr lang="en-US" sz="1200" dirty="0" err="1"/>
              <a:t>kode</a:t>
            </a:r>
            <a:r>
              <a:rPr lang="en-US" sz="1200" dirty="0"/>
              <a:t> </a:t>
            </a:r>
            <a:r>
              <a:rPr lang="en-US" sz="1200" dirty="0" err="1"/>
              <a:t>ini</a:t>
            </a:r>
            <a:r>
              <a:rPr lang="en-US" sz="1200" dirty="0"/>
              <a:t> </a:t>
            </a:r>
            <a:r>
              <a:rPr lang="en-US" sz="1200" dirty="0" err="1"/>
              <a:t>menghasilkan</a:t>
            </a:r>
            <a:r>
              <a:rPr lang="en-US" sz="1200" dirty="0"/>
              <a:t> </a:t>
            </a:r>
            <a:r>
              <a:rPr lang="en-US" sz="1200" dirty="0" err="1"/>
              <a:t>kurva</a:t>
            </a:r>
            <a:r>
              <a:rPr lang="en-US" sz="1200" dirty="0"/>
              <a:t> </a:t>
            </a:r>
            <a:r>
              <a: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ROC</a:t>
            </a:r>
            <a:r>
              <a:rPr lang="en-US" sz="1200" dirty="0"/>
              <a:t> dan </a:t>
            </a:r>
            <a:r>
              <a:rPr lang="en-US" sz="1200" dirty="0" err="1"/>
              <a:t>menghitung</a:t>
            </a:r>
            <a:r>
              <a:rPr lang="en-US" sz="1200" dirty="0"/>
              <a:t> </a:t>
            </a:r>
            <a:r>
              <a: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Area Under the Curve (AUC)</a:t>
            </a:r>
            <a:r>
              <a: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200" dirty="0" err="1"/>
              <a:t>untuk</a:t>
            </a:r>
            <a:r>
              <a:rPr lang="en-US" sz="1200" dirty="0"/>
              <a:t> </a:t>
            </a:r>
            <a:r>
              <a:rPr lang="en-US" sz="1200" dirty="0" err="1"/>
              <a:t>mengevaluasi</a:t>
            </a:r>
            <a:r>
              <a:rPr lang="en-US" sz="1200" dirty="0"/>
              <a:t> trade-off </a:t>
            </a:r>
            <a:r>
              <a:rPr lang="en-US" sz="1200" dirty="0" err="1"/>
              <a:t>antara</a:t>
            </a:r>
            <a:r>
              <a:rPr lang="en-US" sz="1200" dirty="0"/>
              <a:t> true positive rate dan false positive rate. </a:t>
            </a:r>
            <a:r>
              <a:rPr lang="en-US" sz="1200" dirty="0" err="1"/>
              <a:t>Akhirnya</a:t>
            </a:r>
            <a:r>
              <a:rPr lang="en-US" sz="1200" dirty="0"/>
              <a:t>, </a:t>
            </a:r>
            <a:r>
              <a:rPr lang="en-US" sz="1200" dirty="0" err="1"/>
              <a:t>laporan</a:t>
            </a:r>
            <a:r>
              <a:rPr lang="en-US" sz="1200" dirty="0"/>
              <a:t> </a:t>
            </a:r>
            <a:r>
              <a:rPr lang="en-US" sz="1200" dirty="0" err="1"/>
              <a:t>klasifikasi</a:t>
            </a:r>
            <a:r>
              <a:rPr lang="en-US" sz="1200" dirty="0"/>
              <a:t> (classification report) </a:t>
            </a:r>
            <a:r>
              <a:rPr lang="en-US" sz="1200" dirty="0" err="1"/>
              <a:t>dicetak</a:t>
            </a:r>
            <a:r>
              <a:rPr lang="en-US" sz="1200" dirty="0"/>
              <a:t> </a:t>
            </a:r>
            <a:r>
              <a:rPr lang="en-US" sz="1200" dirty="0" err="1"/>
              <a:t>untuk</a:t>
            </a:r>
            <a:r>
              <a:rPr lang="en-US" sz="1200" dirty="0"/>
              <a:t> </a:t>
            </a:r>
            <a:r>
              <a:rPr lang="en-US" sz="1200" dirty="0" err="1"/>
              <a:t>memberikan</a:t>
            </a:r>
            <a:r>
              <a:rPr lang="en-US" sz="1200" dirty="0"/>
              <a:t> </a:t>
            </a:r>
            <a:r>
              <a:rPr lang="en-US" sz="1200" dirty="0" err="1"/>
              <a:t>metrik</a:t>
            </a:r>
            <a:r>
              <a:rPr lang="en-US" sz="1200" dirty="0"/>
              <a:t> </a:t>
            </a:r>
            <a:r>
              <a:rPr lang="en-US" sz="1200" dirty="0" err="1"/>
              <a:t>evaluasi</a:t>
            </a:r>
            <a:r>
              <a:rPr lang="en-US" sz="1200" dirty="0"/>
              <a:t> </a:t>
            </a:r>
            <a:r>
              <a:rPr lang="en-US" sz="1200" dirty="0" err="1"/>
              <a:t>seperti</a:t>
            </a:r>
            <a:r>
              <a:rPr lang="en-US" sz="1200" dirty="0"/>
              <a:t> </a:t>
            </a:r>
            <a:r>
              <a:rPr lang="en-US" sz="1200" dirty="0" err="1"/>
              <a:t>presisi</a:t>
            </a:r>
            <a:r>
              <a:rPr lang="en-US" sz="1200" dirty="0"/>
              <a:t>, recall, dan F1-score</a:t>
            </a:r>
            <a:endParaRPr sz="1200" dirty="0"/>
          </a:p>
        </p:txBody>
      </p:sp>
      <p:sp>
        <p:nvSpPr>
          <p:cNvPr id="8" name="Google Shape;1435;p37">
            <a:extLst>
              <a:ext uri="{FF2B5EF4-FFF2-40B4-BE49-F238E27FC236}">
                <a16:creationId xmlns:a16="http://schemas.microsoft.com/office/drawing/2014/main" id="{0703991E-A7F5-157B-2F91-14C2D9437FCF}"/>
              </a:ext>
            </a:extLst>
          </p:cNvPr>
          <p:cNvSpPr txBox="1">
            <a:spLocks/>
          </p:cNvSpPr>
          <p:nvPr/>
        </p:nvSpPr>
        <p:spPr>
          <a:xfrm>
            <a:off x="7402787" y="4755158"/>
            <a:ext cx="1633475" cy="298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r>
              <a:rPr lang="en-US" sz="1200" dirty="0" err="1"/>
              <a:t>Visualisasi</a:t>
            </a:r>
            <a:r>
              <a:rPr lang="en-US" sz="1200" dirty="0"/>
              <a:t> Model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E85518-AE82-EB48-36AE-86C148CE0C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9716" y="561864"/>
            <a:ext cx="4884284" cy="4216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9671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41"/>
          <p:cNvSpPr txBox="1">
            <a:spLocks noGrp="1"/>
          </p:cNvSpPr>
          <p:nvPr>
            <p:ph type="title"/>
          </p:nvPr>
        </p:nvSpPr>
        <p:spPr>
          <a:xfrm>
            <a:off x="720000" y="388342"/>
            <a:ext cx="3519600" cy="16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Visualisasi</a:t>
            </a:r>
            <a:endParaRPr dirty="0"/>
          </a:p>
        </p:txBody>
      </p:sp>
      <p:sp>
        <p:nvSpPr>
          <p:cNvPr id="1473" name="Google Shape;1473;p41"/>
          <p:cNvSpPr txBox="1">
            <a:spLocks noGrp="1"/>
          </p:cNvSpPr>
          <p:nvPr>
            <p:ph type="subTitle" idx="1"/>
          </p:nvPr>
        </p:nvSpPr>
        <p:spPr>
          <a:xfrm>
            <a:off x="720000" y="998163"/>
            <a:ext cx="3519600" cy="375699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/>
              <a:t>Berikut</a:t>
            </a:r>
            <a:r>
              <a:rPr lang="en-US" sz="1200" dirty="0"/>
              <a:t> </a:t>
            </a:r>
            <a:r>
              <a:rPr lang="en-US" sz="1200" dirty="0" err="1"/>
              <a:t>adalah</a:t>
            </a:r>
            <a:r>
              <a:rPr lang="en-US" sz="1200" dirty="0"/>
              <a:t> </a:t>
            </a:r>
            <a:r>
              <a:rPr lang="en-US" sz="1200" dirty="0" err="1"/>
              <a:t>visualisasi</a:t>
            </a:r>
            <a:r>
              <a:rPr lang="en-US" sz="1200" dirty="0"/>
              <a:t> </a:t>
            </a:r>
            <a:r>
              <a:rPr lang="en-US" sz="1200" dirty="0" err="1"/>
              <a:t>dengan</a:t>
            </a:r>
            <a:r>
              <a:rPr lang="en-US" sz="1200" dirty="0"/>
              <a:t> Confusion Matrix. Bisa </a:t>
            </a:r>
            <a:r>
              <a:rPr lang="en-US" sz="1200" dirty="0" err="1"/>
              <a:t>kita</a:t>
            </a:r>
            <a:r>
              <a:rPr lang="en-US" sz="1200" dirty="0"/>
              <a:t> </a:t>
            </a:r>
            <a:r>
              <a:rPr lang="en-US" sz="1200" dirty="0" err="1"/>
              <a:t>lihat</a:t>
            </a:r>
            <a:r>
              <a:rPr lang="en-US" sz="1200" dirty="0"/>
              <a:t> </a:t>
            </a:r>
            <a:r>
              <a:rPr lang="en-US" sz="1200" dirty="0" err="1"/>
              <a:t>bahwa</a:t>
            </a:r>
            <a:r>
              <a:rPr lang="en-US" sz="1200" dirty="0"/>
              <a:t> True Label dan Predicted Label </a:t>
            </a:r>
            <a:r>
              <a:rPr lang="en-US" sz="1200" dirty="0" err="1"/>
              <a:t>setelah</a:t>
            </a:r>
            <a:r>
              <a:rPr lang="en-US" sz="1200" dirty="0"/>
              <a:t> di </a:t>
            </a:r>
            <a:r>
              <a:rPr lang="en-US" sz="1200" dirty="0" err="1"/>
              <a:t>klasifikasi</a:t>
            </a:r>
            <a:r>
              <a:rPr lang="en-US" sz="1200" dirty="0"/>
              <a:t> </a:t>
            </a:r>
            <a:r>
              <a:rPr lang="en-US" sz="1200" dirty="0" err="1"/>
              <a:t>sebesar</a:t>
            </a:r>
            <a:r>
              <a:rPr lang="en-US" sz="1200" dirty="0"/>
              <a:t> </a:t>
            </a:r>
            <a:r>
              <a: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1148</a:t>
            </a:r>
            <a:endParaRPr sz="1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Google Shape;1435;p37">
            <a:extLst>
              <a:ext uri="{FF2B5EF4-FFF2-40B4-BE49-F238E27FC236}">
                <a16:creationId xmlns:a16="http://schemas.microsoft.com/office/drawing/2014/main" id="{0703991E-A7F5-157B-2F91-14C2D9437FCF}"/>
              </a:ext>
            </a:extLst>
          </p:cNvPr>
          <p:cNvSpPr txBox="1">
            <a:spLocks/>
          </p:cNvSpPr>
          <p:nvPr/>
        </p:nvSpPr>
        <p:spPr>
          <a:xfrm>
            <a:off x="7402787" y="4755158"/>
            <a:ext cx="1633475" cy="298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r>
              <a:rPr lang="en-US" sz="1200" dirty="0" err="1"/>
              <a:t>Visualisasi</a:t>
            </a:r>
            <a:r>
              <a:rPr lang="en-US" sz="1200" dirty="0"/>
              <a:t> Model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B5746B-F694-3EDD-D2E9-4EB2965B00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741569"/>
            <a:ext cx="4100351" cy="3636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6823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41"/>
          <p:cNvSpPr txBox="1">
            <a:spLocks noGrp="1"/>
          </p:cNvSpPr>
          <p:nvPr>
            <p:ph type="title"/>
          </p:nvPr>
        </p:nvSpPr>
        <p:spPr>
          <a:xfrm>
            <a:off x="720000" y="388342"/>
            <a:ext cx="3519600" cy="16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Tuning</a:t>
            </a:r>
            <a:endParaRPr dirty="0"/>
          </a:p>
        </p:txBody>
      </p:sp>
      <p:sp>
        <p:nvSpPr>
          <p:cNvPr id="1473" name="Google Shape;1473;p41"/>
          <p:cNvSpPr txBox="1">
            <a:spLocks noGrp="1"/>
          </p:cNvSpPr>
          <p:nvPr>
            <p:ph type="subTitle" idx="1"/>
          </p:nvPr>
        </p:nvSpPr>
        <p:spPr>
          <a:xfrm>
            <a:off x="720000" y="998163"/>
            <a:ext cx="3519600" cy="37569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/>
              <a:t>Hyperparameter tuning </a:t>
            </a:r>
            <a:r>
              <a:rPr lang="en-US" sz="1200" dirty="0" err="1"/>
              <a:t>adalah</a:t>
            </a:r>
            <a:r>
              <a:rPr lang="en-US" sz="1200" dirty="0"/>
              <a:t> proses </a:t>
            </a:r>
            <a:r>
              <a:rPr lang="en-US" sz="1200" dirty="0" err="1"/>
              <a:t>untuk</a:t>
            </a:r>
            <a:r>
              <a:rPr lang="en-US" sz="1200" dirty="0"/>
              <a:t> </a:t>
            </a:r>
            <a:r>
              <a:rPr lang="en-US" sz="1200" dirty="0" err="1"/>
              <a:t>menemukan</a:t>
            </a:r>
            <a:r>
              <a:rPr lang="en-US" sz="1200" dirty="0"/>
              <a:t> </a:t>
            </a:r>
            <a:r>
              <a:rPr lang="en-US" sz="1200" dirty="0" err="1"/>
              <a:t>kombinasi</a:t>
            </a:r>
            <a:r>
              <a:rPr lang="en-US" sz="1200" dirty="0"/>
              <a:t> </a:t>
            </a:r>
            <a:r>
              <a:rPr lang="en-US" sz="1200" dirty="0" err="1"/>
              <a:t>terbaik</a:t>
            </a:r>
            <a:r>
              <a:rPr lang="en-US" sz="1200" dirty="0"/>
              <a:t> </a:t>
            </a:r>
            <a:r>
              <a:rPr lang="en-US" sz="1200" dirty="0" err="1"/>
              <a:t>dari</a:t>
            </a:r>
            <a:r>
              <a:rPr lang="en-US" sz="1200" dirty="0"/>
              <a:t> parameter model yang </a:t>
            </a:r>
            <a:r>
              <a:rPr lang="en-US" sz="1200" dirty="0" err="1"/>
              <a:t>dapat</a:t>
            </a:r>
            <a:r>
              <a:rPr lang="en-US" sz="1200" dirty="0"/>
              <a:t> </a:t>
            </a:r>
            <a:r>
              <a:rPr lang="en-US" sz="1200" dirty="0" err="1"/>
              <a:t>meningkatkan</a:t>
            </a:r>
            <a:r>
              <a:rPr lang="en-US" sz="1200" dirty="0"/>
              <a:t> </a:t>
            </a:r>
            <a:r>
              <a:rPr lang="en-US" sz="1200" dirty="0" err="1"/>
              <a:t>kinerja</a:t>
            </a:r>
            <a:r>
              <a:rPr lang="en-US" sz="1200" dirty="0"/>
              <a:t> model machine learning. </a:t>
            </a:r>
            <a:r>
              <a:rPr lang="en-US" sz="1200" dirty="0" err="1"/>
              <a:t>Dalam</a:t>
            </a:r>
            <a:r>
              <a:rPr lang="en-US" sz="1200" dirty="0"/>
              <a:t> </a:t>
            </a:r>
            <a:r>
              <a:rPr lang="en-US" sz="1200" dirty="0" err="1"/>
              <a:t>kode</a:t>
            </a:r>
            <a:r>
              <a:rPr lang="en-US" sz="1200" dirty="0"/>
              <a:t> </a:t>
            </a:r>
            <a:r>
              <a:rPr lang="en-US" sz="1200" dirty="0" err="1"/>
              <a:t>ini</a:t>
            </a:r>
            <a:r>
              <a:rPr lang="en-US" sz="1200" dirty="0"/>
              <a:t>, </a:t>
            </a:r>
            <a:r>
              <a:rPr lang="en-US" sz="1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RandomizedSearchCV</a:t>
            </a:r>
            <a:r>
              <a:rPr lang="en-US" sz="1200" dirty="0"/>
              <a:t> </a:t>
            </a:r>
            <a:r>
              <a:rPr lang="en-US" sz="1200" dirty="0" err="1"/>
              <a:t>digunakan</a:t>
            </a:r>
            <a:r>
              <a:rPr lang="en-US" sz="1200" dirty="0"/>
              <a:t> </a:t>
            </a:r>
            <a:r>
              <a:rPr lang="en-US" sz="1200" dirty="0" err="1"/>
              <a:t>untuk</a:t>
            </a:r>
            <a:r>
              <a:rPr lang="en-US" sz="1200" dirty="0"/>
              <a:t> </a:t>
            </a:r>
            <a:r>
              <a:rPr lang="en-US" sz="1200" dirty="0" err="1"/>
              <a:t>melakukan</a:t>
            </a:r>
            <a:r>
              <a:rPr lang="en-US" sz="1200" dirty="0"/>
              <a:t> </a:t>
            </a:r>
            <a:r>
              <a:rPr lang="en-US" sz="1200" dirty="0" err="1"/>
              <a:t>pencarian</a:t>
            </a:r>
            <a:r>
              <a:rPr lang="en-US" sz="1200" dirty="0"/>
              <a:t> </a:t>
            </a:r>
            <a:r>
              <a:rPr lang="en-US" sz="1200" dirty="0" err="1"/>
              <a:t>acak</a:t>
            </a:r>
            <a:r>
              <a:rPr lang="en-US" sz="1200" dirty="0"/>
              <a:t> </a:t>
            </a:r>
            <a:r>
              <a:rPr lang="en-US" sz="1200" dirty="0" err="1"/>
              <a:t>atas</a:t>
            </a:r>
            <a:r>
              <a:rPr lang="en-US" sz="1200" dirty="0"/>
              <a:t> </a:t>
            </a:r>
            <a:r>
              <a:rPr lang="en-US" sz="1200" dirty="0" err="1"/>
              <a:t>berbagai</a:t>
            </a:r>
            <a:r>
              <a:rPr lang="en-US" sz="1200" dirty="0"/>
              <a:t> </a:t>
            </a:r>
            <a:r>
              <a:rPr lang="en-US" sz="1200" dirty="0" err="1"/>
              <a:t>kombinasi</a:t>
            </a:r>
            <a:r>
              <a:rPr lang="en-US" sz="1200" dirty="0"/>
              <a:t> parameter </a:t>
            </a:r>
            <a:r>
              <a:rPr lang="en-US" sz="1200" dirty="0" err="1"/>
              <a:t>untuk</a:t>
            </a:r>
            <a:r>
              <a:rPr lang="en-US" sz="1200" dirty="0"/>
              <a:t> model </a:t>
            </a:r>
            <a:r>
              <a:rPr lang="en-US" sz="1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MLPClassifier</a:t>
            </a:r>
            <a:r>
              <a: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</a:t>
            </a:r>
            <a:r>
              <a:rPr lang="en-US" sz="1200" dirty="0"/>
              <a:t> </a:t>
            </a:r>
            <a:r>
              <a:rPr lang="en-US" sz="1200" dirty="0" err="1"/>
              <a:t>seperti</a:t>
            </a:r>
            <a:r>
              <a:rPr lang="en-US" sz="1200" dirty="0"/>
              <a:t> </a:t>
            </a:r>
            <a:r>
              <a:rPr lang="en-US" sz="1200" dirty="0" err="1"/>
              <a:t>ukuran</a:t>
            </a:r>
            <a:r>
              <a:rPr lang="en-US" sz="1200" dirty="0"/>
              <a:t> layer </a:t>
            </a:r>
            <a:r>
              <a:rPr lang="en-US" sz="1200" dirty="0" err="1"/>
              <a:t>tersembunyi</a:t>
            </a:r>
            <a:r>
              <a:rPr lang="en-US" sz="1200" dirty="0"/>
              <a:t>, </a:t>
            </a:r>
            <a:r>
              <a:rPr lang="en-US" sz="1200" dirty="0" err="1"/>
              <a:t>fungsi</a:t>
            </a:r>
            <a:r>
              <a:rPr lang="en-US" sz="1200" dirty="0"/>
              <a:t> </a:t>
            </a:r>
            <a:r>
              <a:rPr lang="en-US" sz="1200" dirty="0" err="1"/>
              <a:t>aktivasi</a:t>
            </a:r>
            <a:r>
              <a:rPr lang="en-US" sz="1200" dirty="0"/>
              <a:t>, </a:t>
            </a:r>
            <a:r>
              <a:rPr lang="en-US" sz="1200" dirty="0" err="1"/>
              <a:t>metode</a:t>
            </a:r>
            <a:r>
              <a:rPr lang="en-US" sz="1200" dirty="0"/>
              <a:t> </a:t>
            </a:r>
            <a:r>
              <a:rPr lang="en-US" sz="1200" dirty="0" err="1"/>
              <a:t>optimisasi</a:t>
            </a:r>
            <a:r>
              <a:rPr lang="en-US" sz="1200" dirty="0"/>
              <a:t>, parameter </a:t>
            </a:r>
            <a:r>
              <a:rPr lang="en-US" sz="1200" dirty="0" err="1"/>
              <a:t>regularisasi</a:t>
            </a:r>
            <a:r>
              <a:rPr lang="en-US" sz="1200" dirty="0"/>
              <a:t>, dan </a:t>
            </a:r>
            <a:r>
              <a:rPr lang="en-US" sz="1200" dirty="0" err="1"/>
              <a:t>laju</a:t>
            </a:r>
            <a:r>
              <a:rPr lang="en-US" sz="1200" dirty="0"/>
              <a:t> </a:t>
            </a:r>
            <a:r>
              <a:rPr lang="en-US" sz="1200" dirty="0" err="1"/>
              <a:t>pembelajaran</a:t>
            </a:r>
            <a:r>
              <a:rPr lang="en-US" sz="1200" dirty="0"/>
              <a:t>. </a:t>
            </a:r>
            <a:r>
              <a:rPr lang="en-US" sz="1200" dirty="0" err="1"/>
              <a:t>Dengan</a:t>
            </a:r>
            <a:r>
              <a:rPr lang="en-US" sz="1200" dirty="0"/>
              <a:t> </a:t>
            </a:r>
            <a:r>
              <a:rPr lang="en-US" sz="1200" dirty="0" err="1"/>
              <a:t>mencoba</a:t>
            </a:r>
            <a:r>
              <a:rPr lang="en-US" sz="1200" dirty="0"/>
              <a:t> </a:t>
            </a:r>
            <a:r>
              <a:rPr lang="en-US" sz="1200" dirty="0" err="1"/>
              <a:t>berbagai</a:t>
            </a:r>
            <a:r>
              <a:rPr lang="en-US" sz="1200" dirty="0"/>
              <a:t> </a:t>
            </a:r>
            <a:r>
              <a:rPr lang="en-US" sz="1200" dirty="0" err="1"/>
              <a:t>kombinasi</a:t>
            </a:r>
            <a:r>
              <a:rPr lang="en-US" sz="1200" dirty="0"/>
              <a:t> parameter </a:t>
            </a:r>
            <a:r>
              <a:rPr lang="en-US" sz="1200" dirty="0" err="1"/>
              <a:t>secara</a:t>
            </a:r>
            <a:r>
              <a:rPr lang="en-US" sz="1200" dirty="0"/>
              <a:t> </a:t>
            </a:r>
            <a:r>
              <a:rPr lang="en-US" sz="1200" dirty="0" err="1"/>
              <a:t>acak</a:t>
            </a:r>
            <a:r>
              <a:rPr lang="en-US" sz="1200" dirty="0"/>
              <a:t>, </a:t>
            </a:r>
            <a:r>
              <a:rPr lang="en-US" sz="1200" dirty="0" err="1"/>
              <a:t>metode</a:t>
            </a:r>
            <a:r>
              <a:rPr lang="en-US" sz="1200" dirty="0"/>
              <a:t> </a:t>
            </a:r>
            <a:r>
              <a:rPr lang="en-US" sz="1200" dirty="0" err="1"/>
              <a:t>ini</a:t>
            </a:r>
            <a:r>
              <a:rPr lang="en-US" sz="1200" dirty="0"/>
              <a:t> </a:t>
            </a:r>
            <a:r>
              <a:rPr lang="en-US" sz="1200" dirty="0" err="1"/>
              <a:t>dapat</a:t>
            </a:r>
            <a:r>
              <a:rPr lang="en-US" sz="1200" dirty="0"/>
              <a:t> </a:t>
            </a:r>
            <a:r>
              <a:rPr lang="en-US" sz="1200" dirty="0" err="1"/>
              <a:t>menemukan</a:t>
            </a:r>
            <a:r>
              <a:rPr lang="en-US" sz="1200" dirty="0"/>
              <a:t> set parameter yang </a:t>
            </a:r>
            <a:r>
              <a:rPr lang="en-US" sz="1200" dirty="0" err="1"/>
              <a:t>memberikan</a:t>
            </a:r>
            <a:r>
              <a:rPr lang="en-US" sz="1200" dirty="0"/>
              <a:t> </a:t>
            </a:r>
            <a:r>
              <a:rPr lang="en-US" sz="1200" dirty="0" err="1"/>
              <a:t>hasil</a:t>
            </a:r>
            <a:r>
              <a:rPr lang="en-US" sz="1200" dirty="0"/>
              <a:t> </a:t>
            </a:r>
            <a:r>
              <a:rPr lang="en-US" sz="1200" dirty="0" err="1"/>
              <a:t>terbaik</a:t>
            </a:r>
            <a:r>
              <a:rPr lang="en-US" sz="1200" dirty="0"/>
              <a:t> </a:t>
            </a:r>
            <a:r>
              <a:rPr lang="en-US" sz="1200" dirty="0" err="1"/>
              <a:t>berdasarkan</a:t>
            </a:r>
            <a:r>
              <a:rPr lang="en-US" sz="1200" dirty="0"/>
              <a:t> </a:t>
            </a:r>
            <a:r>
              <a:rPr lang="en-US" sz="1200" dirty="0" err="1"/>
              <a:t>kinerja</a:t>
            </a:r>
            <a:r>
              <a:rPr lang="en-US" sz="1200" dirty="0"/>
              <a:t> model pada data </a:t>
            </a:r>
            <a:r>
              <a:rPr lang="en-US" sz="1200" dirty="0" err="1"/>
              <a:t>pelatihan</a:t>
            </a:r>
            <a:r>
              <a:rPr lang="en-US" sz="1200" dirty="0"/>
              <a:t>. Hasil </a:t>
            </a:r>
            <a:r>
              <a:rPr lang="en-US" sz="1200" dirty="0" err="1"/>
              <a:t>terbaik</a:t>
            </a:r>
            <a:r>
              <a:rPr lang="en-US" sz="1200" dirty="0"/>
              <a:t> </a:t>
            </a:r>
            <a:r>
              <a:rPr lang="en-US" sz="1200" dirty="0" err="1"/>
              <a:t>kemudian</a:t>
            </a:r>
            <a:r>
              <a:rPr lang="en-US" sz="1200" dirty="0"/>
              <a:t> </a:t>
            </a:r>
            <a:r>
              <a:rPr lang="en-US" sz="1200" dirty="0" err="1"/>
              <a:t>digunakan</a:t>
            </a:r>
            <a:r>
              <a:rPr lang="en-US" sz="1200" dirty="0"/>
              <a:t> </a:t>
            </a:r>
            <a:r>
              <a:rPr lang="en-US" sz="1200" dirty="0" err="1"/>
              <a:t>untuk</a:t>
            </a:r>
            <a:r>
              <a:rPr lang="en-US" sz="1200" dirty="0"/>
              <a:t> </a:t>
            </a:r>
            <a:r>
              <a:rPr lang="en-US" sz="1200" dirty="0" err="1"/>
              <a:t>melatih</a:t>
            </a:r>
            <a:r>
              <a:rPr lang="en-US" sz="1200" dirty="0"/>
              <a:t> model </a:t>
            </a:r>
            <a:r>
              <a:rPr lang="en-US" sz="1200" dirty="0" err="1"/>
              <a:t>akhir</a:t>
            </a:r>
            <a:r>
              <a:rPr lang="en-US" sz="1200" dirty="0"/>
              <a:t> yang </a:t>
            </a:r>
            <a:r>
              <a:rPr lang="en-US" sz="1200" dirty="0" err="1"/>
              <a:t>diharapkan</a:t>
            </a:r>
            <a:r>
              <a:rPr lang="en-US" sz="1200" dirty="0"/>
              <a:t> </a:t>
            </a:r>
            <a:r>
              <a:rPr lang="en-US" sz="1200" dirty="0" err="1"/>
              <a:t>memiliki</a:t>
            </a:r>
            <a:r>
              <a:rPr lang="en-US" sz="1200" dirty="0"/>
              <a:t> </a:t>
            </a:r>
            <a:r>
              <a:rPr lang="en-US" sz="1200" dirty="0" err="1"/>
              <a:t>akurasi</a:t>
            </a:r>
            <a:r>
              <a:rPr lang="en-US" sz="1200" dirty="0"/>
              <a:t> </a:t>
            </a:r>
            <a:r>
              <a:rPr lang="en-US" sz="1200" dirty="0" err="1"/>
              <a:t>lebih</a:t>
            </a:r>
            <a:r>
              <a:rPr lang="en-US" sz="1200" dirty="0"/>
              <a:t> </a:t>
            </a:r>
            <a:r>
              <a:rPr lang="en-US" sz="1200" dirty="0" err="1"/>
              <a:t>tinggi</a:t>
            </a:r>
            <a:r>
              <a:rPr lang="en-US" sz="1200" dirty="0"/>
              <a:t> dan </a:t>
            </a:r>
            <a:r>
              <a:rPr lang="en-US" sz="1200" dirty="0" err="1"/>
              <a:t>generalisasi</a:t>
            </a:r>
            <a:r>
              <a:rPr lang="en-US" sz="1200" dirty="0"/>
              <a:t> yang </a:t>
            </a:r>
            <a:r>
              <a:rPr lang="en-US" sz="1200" dirty="0" err="1"/>
              <a:t>lebih</a:t>
            </a:r>
            <a:r>
              <a:rPr lang="en-US" sz="1200" dirty="0"/>
              <a:t> </a:t>
            </a:r>
            <a:r>
              <a:rPr lang="en-US" sz="1200" dirty="0" err="1"/>
              <a:t>baik</a:t>
            </a:r>
            <a:r>
              <a:rPr lang="en-US" sz="1200" dirty="0"/>
              <a:t> pada data </a:t>
            </a:r>
            <a:r>
              <a:rPr lang="en-US" sz="1200" dirty="0" err="1"/>
              <a:t>baru</a:t>
            </a:r>
            <a:r>
              <a:rPr lang="en-US" sz="1200" dirty="0"/>
              <a:t>.</a:t>
            </a:r>
            <a:endParaRPr sz="1200" dirty="0"/>
          </a:p>
        </p:txBody>
      </p:sp>
      <p:sp>
        <p:nvSpPr>
          <p:cNvPr id="8" name="Google Shape;1435;p37">
            <a:extLst>
              <a:ext uri="{FF2B5EF4-FFF2-40B4-BE49-F238E27FC236}">
                <a16:creationId xmlns:a16="http://schemas.microsoft.com/office/drawing/2014/main" id="{0703991E-A7F5-157B-2F91-14C2D9437FCF}"/>
              </a:ext>
            </a:extLst>
          </p:cNvPr>
          <p:cNvSpPr txBox="1">
            <a:spLocks/>
          </p:cNvSpPr>
          <p:nvPr/>
        </p:nvSpPr>
        <p:spPr>
          <a:xfrm>
            <a:off x="6882431" y="4755158"/>
            <a:ext cx="2153831" cy="298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algn="r"/>
            <a:r>
              <a:rPr lang="en-US" sz="1200" dirty="0"/>
              <a:t>Hyperparameter Tuning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574E8C-D008-F283-E79D-B96FBF54CA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9600" y="1137381"/>
            <a:ext cx="4877230" cy="2447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4881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41"/>
          <p:cNvSpPr txBox="1">
            <a:spLocks noGrp="1"/>
          </p:cNvSpPr>
          <p:nvPr>
            <p:ph type="title"/>
          </p:nvPr>
        </p:nvSpPr>
        <p:spPr>
          <a:xfrm>
            <a:off x="5243139" y="293541"/>
            <a:ext cx="3519600" cy="16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Save Best Model</a:t>
            </a:r>
            <a:endParaRPr sz="2400" dirty="0"/>
          </a:p>
        </p:txBody>
      </p:sp>
      <p:sp>
        <p:nvSpPr>
          <p:cNvPr id="1473" name="Google Shape;1473;p41"/>
          <p:cNvSpPr txBox="1">
            <a:spLocks noGrp="1"/>
          </p:cNvSpPr>
          <p:nvPr>
            <p:ph type="subTitle" idx="1"/>
          </p:nvPr>
        </p:nvSpPr>
        <p:spPr>
          <a:xfrm>
            <a:off x="5243139" y="900441"/>
            <a:ext cx="3519600" cy="16655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/>
              <a:t>Kode </a:t>
            </a:r>
            <a:r>
              <a:rPr lang="en-US" sz="1200" dirty="0" err="1"/>
              <a:t>ini</a:t>
            </a:r>
            <a:r>
              <a:rPr lang="en-US" sz="1200" dirty="0"/>
              <a:t> </a:t>
            </a:r>
            <a:r>
              <a:rPr lang="en-US" sz="1200" dirty="0" err="1"/>
              <a:t>menyimpan</a:t>
            </a:r>
            <a:r>
              <a:rPr lang="en-US" sz="1200" dirty="0"/>
              <a:t> best model yang </a:t>
            </a:r>
            <a:r>
              <a:rPr lang="en-US" sz="1200" dirty="0" err="1"/>
              <a:t>telah</a:t>
            </a:r>
            <a:r>
              <a:rPr lang="en-US" sz="1200" dirty="0"/>
              <a:t> </a:t>
            </a:r>
            <a:r>
              <a:rPr lang="en-US" sz="1200" dirty="0" err="1"/>
              <a:t>dihasilkan</a:t>
            </a:r>
            <a:r>
              <a:rPr lang="en-US" sz="1200" dirty="0"/>
              <a:t> </a:t>
            </a:r>
            <a:r>
              <a:rPr lang="en-US" sz="1200" dirty="0" err="1"/>
              <a:t>dari</a:t>
            </a:r>
            <a:r>
              <a:rPr lang="en-US" sz="1200" dirty="0"/>
              <a:t> hyperparameter tuning.</a:t>
            </a:r>
            <a:endParaRPr sz="1200" dirty="0"/>
          </a:p>
        </p:txBody>
      </p:sp>
      <p:sp>
        <p:nvSpPr>
          <p:cNvPr id="8" name="Google Shape;1435;p37">
            <a:extLst>
              <a:ext uri="{FF2B5EF4-FFF2-40B4-BE49-F238E27FC236}">
                <a16:creationId xmlns:a16="http://schemas.microsoft.com/office/drawing/2014/main" id="{0703991E-A7F5-157B-2F91-14C2D9437FCF}"/>
              </a:ext>
            </a:extLst>
          </p:cNvPr>
          <p:cNvSpPr txBox="1">
            <a:spLocks/>
          </p:cNvSpPr>
          <p:nvPr/>
        </p:nvSpPr>
        <p:spPr>
          <a:xfrm>
            <a:off x="7221303" y="4755158"/>
            <a:ext cx="1633475" cy="298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algn="r"/>
            <a:r>
              <a:rPr lang="en-US" sz="1200" dirty="0" err="1"/>
              <a:t>Evaluasi</a:t>
            </a:r>
            <a:endParaRPr lang="en-US" sz="1200" dirty="0"/>
          </a:p>
        </p:txBody>
      </p:sp>
      <p:sp>
        <p:nvSpPr>
          <p:cNvPr id="7" name="Google Shape;1473;p41">
            <a:extLst>
              <a:ext uri="{FF2B5EF4-FFF2-40B4-BE49-F238E27FC236}">
                <a16:creationId xmlns:a16="http://schemas.microsoft.com/office/drawing/2014/main" id="{7CE83D95-0A49-3539-6540-200A225A3B03}"/>
              </a:ext>
            </a:extLst>
          </p:cNvPr>
          <p:cNvSpPr txBox="1">
            <a:spLocks/>
          </p:cNvSpPr>
          <p:nvPr/>
        </p:nvSpPr>
        <p:spPr>
          <a:xfrm>
            <a:off x="5243139" y="2627161"/>
            <a:ext cx="3519600" cy="1665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0" indent="0" algn="just"/>
            <a:r>
              <a:rPr lang="en-US" sz="1200" dirty="0"/>
              <a:t>Kode </a:t>
            </a:r>
            <a:r>
              <a:rPr lang="en-US" sz="1200" dirty="0" err="1"/>
              <a:t>ini</a:t>
            </a:r>
            <a:r>
              <a:rPr lang="en-US" sz="1200" dirty="0"/>
              <a:t> </a:t>
            </a:r>
            <a:r>
              <a:rPr lang="en-US" sz="1200" dirty="0" err="1"/>
              <a:t>melakukan</a:t>
            </a:r>
            <a:r>
              <a:rPr lang="en-US" sz="1200" dirty="0"/>
              <a:t> </a:t>
            </a:r>
            <a:r>
              <a:rPr lang="en-US" sz="1200" dirty="0" err="1"/>
              <a:t>prediksi</a:t>
            </a:r>
            <a:r>
              <a:rPr lang="en-US" sz="1200" dirty="0"/>
              <a:t> </a:t>
            </a:r>
            <a:r>
              <a:rPr lang="en-US" sz="1200" dirty="0" err="1"/>
              <a:t>ulang</a:t>
            </a:r>
            <a:r>
              <a:rPr lang="en-US" sz="1200" dirty="0"/>
              <a:t> pada data </a:t>
            </a:r>
            <a:r>
              <a:rPr lang="en-US" sz="1200" dirty="0" err="1"/>
              <a:t>pengujian</a:t>
            </a:r>
            <a:r>
              <a:rPr lang="en-US" sz="1200" dirty="0"/>
              <a:t> </a:t>
            </a:r>
            <a:r>
              <a:rPr lang="en-US" sz="1200" dirty="0" err="1"/>
              <a:t>menggunakan</a:t>
            </a:r>
            <a:r>
              <a:rPr lang="en-US" sz="1200" dirty="0"/>
              <a:t> </a:t>
            </a:r>
            <a:r>
              <a:rPr lang="en-US" sz="1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best_model</a:t>
            </a:r>
            <a:r>
              <a: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200" dirty="0" err="1"/>
              <a:t>kemudian</a:t>
            </a:r>
            <a:r>
              <a:rPr lang="en-US" sz="1200" dirty="0"/>
              <a:t> </a:t>
            </a:r>
            <a:r>
              <a:rPr lang="en-US" sz="1200" dirty="0" err="1"/>
              <a:t>melihat</a:t>
            </a:r>
            <a:r>
              <a:rPr lang="en-US" sz="1200" dirty="0"/>
              <a:t> </a:t>
            </a:r>
            <a:r>
              <a:rPr lang="en-US" sz="1200" dirty="0" err="1"/>
              <a:t>berapa</a:t>
            </a:r>
            <a:r>
              <a:rPr lang="en-US" sz="1200" dirty="0"/>
              <a:t> </a:t>
            </a:r>
            <a:r>
              <a: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accuracy</a:t>
            </a:r>
            <a:r>
              <a:rPr lang="en-US" sz="1200" dirty="0"/>
              <a:t> yang </a:t>
            </a:r>
            <a:r>
              <a:rPr lang="en-US" sz="1200" dirty="0" err="1"/>
              <a:t>didapatkan</a:t>
            </a:r>
            <a:endParaRPr lang="en-US" sz="1200" dirty="0"/>
          </a:p>
        </p:txBody>
      </p:sp>
      <p:sp>
        <p:nvSpPr>
          <p:cNvPr id="10" name="Google Shape;1472;p41">
            <a:extLst>
              <a:ext uri="{FF2B5EF4-FFF2-40B4-BE49-F238E27FC236}">
                <a16:creationId xmlns:a16="http://schemas.microsoft.com/office/drawing/2014/main" id="{2163C4BE-6748-05BA-5D30-91D718D7B192}"/>
              </a:ext>
            </a:extLst>
          </p:cNvPr>
          <p:cNvSpPr txBox="1">
            <a:spLocks/>
          </p:cNvSpPr>
          <p:nvPr/>
        </p:nvSpPr>
        <p:spPr>
          <a:xfrm>
            <a:off x="5243139" y="2162317"/>
            <a:ext cx="3519600" cy="592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algn="r"/>
            <a:r>
              <a:rPr lang="en-US" sz="2400" dirty="0" err="1"/>
              <a:t>Prediksi</a:t>
            </a:r>
            <a:r>
              <a:rPr lang="en-US" sz="2400" dirty="0"/>
              <a:t> Model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F650A8-6A36-F015-401B-11F2AB50845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09405" y="1079461"/>
            <a:ext cx="4572268" cy="41311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161C6AA-B2CC-99E6-DAAA-711092FBFED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14107" y="2769604"/>
            <a:ext cx="4394765" cy="1453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5963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41"/>
          <p:cNvSpPr txBox="1">
            <a:spLocks noGrp="1"/>
          </p:cNvSpPr>
          <p:nvPr>
            <p:ph type="title"/>
          </p:nvPr>
        </p:nvSpPr>
        <p:spPr>
          <a:xfrm>
            <a:off x="720000" y="388342"/>
            <a:ext cx="3519600" cy="16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Visualisasi</a:t>
            </a:r>
            <a:endParaRPr dirty="0"/>
          </a:p>
        </p:txBody>
      </p:sp>
      <p:sp>
        <p:nvSpPr>
          <p:cNvPr id="1473" name="Google Shape;1473;p41"/>
          <p:cNvSpPr txBox="1">
            <a:spLocks noGrp="1"/>
          </p:cNvSpPr>
          <p:nvPr>
            <p:ph type="subTitle" idx="1"/>
          </p:nvPr>
        </p:nvSpPr>
        <p:spPr>
          <a:xfrm>
            <a:off x="720000" y="998163"/>
            <a:ext cx="3519600" cy="375699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/>
              <a:t>Berikut</a:t>
            </a:r>
            <a:r>
              <a:rPr lang="en-US" sz="1200" dirty="0"/>
              <a:t> </a:t>
            </a:r>
            <a:r>
              <a:rPr lang="en-US" sz="1200" dirty="0" err="1"/>
              <a:t>adalah</a:t>
            </a:r>
            <a:r>
              <a:rPr lang="en-US" sz="1200" dirty="0"/>
              <a:t> </a:t>
            </a:r>
            <a:r>
              <a:rPr lang="en-US" sz="1200" dirty="0" err="1"/>
              <a:t>visualisasi</a:t>
            </a:r>
            <a:r>
              <a:rPr lang="en-US" sz="1200" dirty="0"/>
              <a:t> </a:t>
            </a:r>
            <a:r>
              <a:rPr lang="en-US" sz="1200" dirty="0" err="1"/>
              <a:t>dengan</a:t>
            </a:r>
            <a:r>
              <a:rPr lang="en-US" sz="1200" dirty="0"/>
              <a:t> Confusion Matrix </a:t>
            </a:r>
            <a:r>
              <a:rPr lang="en-US" sz="1200" dirty="0" err="1"/>
              <a:t>setelah</a:t>
            </a:r>
            <a:r>
              <a:rPr lang="en-US" sz="1200" dirty="0"/>
              <a:t> </a:t>
            </a:r>
            <a:r>
              <a:rPr lang="en-US" sz="1200" dirty="0" err="1"/>
              <a:t>mencari</a:t>
            </a:r>
            <a:r>
              <a:rPr lang="en-US" sz="1200" dirty="0"/>
              <a:t> </a:t>
            </a:r>
            <a:r>
              <a:rPr lang="en-US" sz="1200" dirty="0" err="1"/>
              <a:t>best_modelnya</a:t>
            </a:r>
            <a:r>
              <a:rPr lang="en-US" sz="1200" dirty="0"/>
              <a:t>. Bisa </a:t>
            </a:r>
            <a:r>
              <a:rPr lang="en-US" sz="1200" dirty="0" err="1"/>
              <a:t>kita</a:t>
            </a:r>
            <a:r>
              <a:rPr lang="en-US" sz="1200" dirty="0"/>
              <a:t> </a:t>
            </a:r>
            <a:r>
              <a:rPr lang="en-US" sz="1200" dirty="0" err="1"/>
              <a:t>lihat</a:t>
            </a:r>
            <a:r>
              <a:rPr lang="en-US" sz="1200" dirty="0"/>
              <a:t> </a:t>
            </a:r>
            <a:r>
              <a:rPr lang="en-US" sz="1200" dirty="0" err="1"/>
              <a:t>bahwa</a:t>
            </a:r>
            <a:r>
              <a:rPr lang="en-US" sz="1200" dirty="0"/>
              <a:t> accuracy yang </a:t>
            </a:r>
            <a:r>
              <a:rPr lang="en-US" sz="1200" dirty="0" err="1"/>
              <a:t>didapatkan</a:t>
            </a:r>
            <a:r>
              <a:rPr lang="en-US" sz="1200" dirty="0"/>
              <a:t> </a:t>
            </a:r>
            <a:r>
              <a:rPr lang="en-US" sz="1200" dirty="0" err="1"/>
              <a:t>meningkat</a:t>
            </a:r>
            <a:r>
              <a:rPr lang="en-US" sz="1200" dirty="0"/>
              <a:t> </a:t>
            </a:r>
            <a:r>
              <a:rPr lang="en-US" sz="1200" dirty="0" err="1"/>
              <a:t>menjadi</a:t>
            </a:r>
            <a:r>
              <a:rPr lang="en-US" sz="1200" dirty="0"/>
              <a:t> </a:t>
            </a:r>
            <a:r>
              <a: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86%</a:t>
            </a:r>
            <a:br>
              <a: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endParaRPr sz="1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Google Shape;1435;p37">
            <a:extLst>
              <a:ext uri="{FF2B5EF4-FFF2-40B4-BE49-F238E27FC236}">
                <a16:creationId xmlns:a16="http://schemas.microsoft.com/office/drawing/2014/main" id="{0703991E-A7F5-157B-2F91-14C2D9437FCF}"/>
              </a:ext>
            </a:extLst>
          </p:cNvPr>
          <p:cNvSpPr txBox="1">
            <a:spLocks/>
          </p:cNvSpPr>
          <p:nvPr/>
        </p:nvSpPr>
        <p:spPr>
          <a:xfrm>
            <a:off x="7402787" y="4755158"/>
            <a:ext cx="1633475" cy="298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r>
              <a:rPr lang="en-US" sz="1200" dirty="0" err="1"/>
              <a:t>Visualisasi</a:t>
            </a:r>
            <a:r>
              <a:rPr lang="en-US" sz="1200" dirty="0"/>
              <a:t> Model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B5746B-F694-3EDD-D2E9-4EB2965B00A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962888" y="636866"/>
            <a:ext cx="3257491" cy="4201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7377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41"/>
          <p:cNvSpPr txBox="1">
            <a:spLocks noGrp="1"/>
          </p:cNvSpPr>
          <p:nvPr>
            <p:ph type="title"/>
          </p:nvPr>
        </p:nvSpPr>
        <p:spPr>
          <a:xfrm>
            <a:off x="5243139" y="293541"/>
            <a:ext cx="3519600" cy="16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Sorting Data</a:t>
            </a:r>
            <a:endParaRPr sz="2400" dirty="0"/>
          </a:p>
        </p:txBody>
      </p:sp>
      <p:sp>
        <p:nvSpPr>
          <p:cNvPr id="1473" name="Google Shape;1473;p41"/>
          <p:cNvSpPr txBox="1">
            <a:spLocks noGrp="1"/>
          </p:cNvSpPr>
          <p:nvPr>
            <p:ph type="subTitle" idx="1"/>
          </p:nvPr>
        </p:nvSpPr>
        <p:spPr>
          <a:xfrm>
            <a:off x="5243139" y="900441"/>
            <a:ext cx="3519600" cy="16655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/>
              <a:t>Kode </a:t>
            </a:r>
            <a:r>
              <a:rPr lang="en-US" sz="1200" dirty="0" err="1"/>
              <a:t>ini</a:t>
            </a:r>
            <a:r>
              <a:rPr lang="en-US" sz="1200" dirty="0"/>
              <a:t> </a:t>
            </a:r>
            <a:r>
              <a:rPr lang="en-US" sz="1200" dirty="0" err="1"/>
              <a:t>mensortir</a:t>
            </a:r>
            <a:r>
              <a:rPr lang="en-US" sz="1200" dirty="0"/>
              <a:t> data feature dan label </a:t>
            </a:r>
            <a:r>
              <a:rPr lang="en-US" sz="1200" dirty="0" err="1"/>
              <a:t>sesuai</a:t>
            </a:r>
            <a:r>
              <a:rPr lang="en-US" sz="1200" dirty="0"/>
              <a:t> </a:t>
            </a:r>
            <a:r>
              <a:rPr lang="en-US" sz="1200" dirty="0" err="1"/>
              <a:t>dengan</a:t>
            </a:r>
            <a:r>
              <a:rPr lang="en-US" sz="1200" dirty="0"/>
              <a:t> </a:t>
            </a:r>
            <a:r>
              <a:rPr lang="en-US" sz="1200" dirty="0" err="1"/>
              <a:t>sentimen</a:t>
            </a:r>
            <a:r>
              <a:rPr lang="en-US" sz="1200" dirty="0"/>
              <a:t>.</a:t>
            </a:r>
            <a:endParaRPr sz="1200" dirty="0"/>
          </a:p>
        </p:txBody>
      </p:sp>
      <p:sp>
        <p:nvSpPr>
          <p:cNvPr id="8" name="Google Shape;1435;p37">
            <a:extLst>
              <a:ext uri="{FF2B5EF4-FFF2-40B4-BE49-F238E27FC236}">
                <a16:creationId xmlns:a16="http://schemas.microsoft.com/office/drawing/2014/main" id="{0703991E-A7F5-157B-2F91-14C2D9437FCF}"/>
              </a:ext>
            </a:extLst>
          </p:cNvPr>
          <p:cNvSpPr txBox="1">
            <a:spLocks/>
          </p:cNvSpPr>
          <p:nvPr/>
        </p:nvSpPr>
        <p:spPr>
          <a:xfrm>
            <a:off x="7402787" y="4755158"/>
            <a:ext cx="1633475" cy="298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r>
              <a:rPr lang="en-US" sz="1200" dirty="0"/>
              <a:t>Data Training</a:t>
            </a:r>
          </a:p>
        </p:txBody>
      </p:sp>
      <p:sp>
        <p:nvSpPr>
          <p:cNvPr id="7" name="Google Shape;1473;p41">
            <a:extLst>
              <a:ext uri="{FF2B5EF4-FFF2-40B4-BE49-F238E27FC236}">
                <a16:creationId xmlns:a16="http://schemas.microsoft.com/office/drawing/2014/main" id="{7CE83D95-0A49-3539-6540-200A225A3B03}"/>
              </a:ext>
            </a:extLst>
          </p:cNvPr>
          <p:cNvSpPr txBox="1">
            <a:spLocks/>
          </p:cNvSpPr>
          <p:nvPr/>
        </p:nvSpPr>
        <p:spPr>
          <a:xfrm>
            <a:off x="5144373" y="2701701"/>
            <a:ext cx="3519600" cy="1665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0" indent="0" algn="just"/>
            <a:r>
              <a:rPr lang="en-US" sz="1200" dirty="0"/>
              <a:t>Kode </a:t>
            </a:r>
            <a:r>
              <a:rPr lang="en-US" sz="1200" dirty="0" err="1"/>
              <a:t>ini</a:t>
            </a:r>
            <a:r>
              <a:rPr lang="en-US" sz="1200" dirty="0"/>
              <a:t> </a:t>
            </a:r>
            <a:r>
              <a:rPr lang="en-US" sz="1200" dirty="0" err="1"/>
              <a:t>untuk</a:t>
            </a:r>
            <a:r>
              <a:rPr lang="en-US" sz="1200" dirty="0"/>
              <a:t> </a:t>
            </a:r>
            <a:r>
              <a:rPr lang="en-US" sz="1200" dirty="0" err="1"/>
              <a:t>menjumlah</a:t>
            </a:r>
            <a:r>
              <a:rPr lang="en-US" sz="1200" dirty="0"/>
              <a:t> data </a:t>
            </a:r>
            <a:r>
              <a:rPr lang="en-US" sz="1200" dirty="0" err="1"/>
              <a:t>sehingga</a:t>
            </a:r>
            <a:r>
              <a:rPr lang="en-US" sz="1200" dirty="0"/>
              <a:t> </a:t>
            </a:r>
            <a:r>
              <a:rPr lang="en-US" sz="1200" dirty="0" err="1"/>
              <a:t>kita</a:t>
            </a:r>
            <a:r>
              <a:rPr lang="en-US" sz="1200" dirty="0"/>
              <a:t> </a:t>
            </a:r>
            <a:r>
              <a:rPr lang="en-US" sz="1200" dirty="0" err="1"/>
              <a:t>tahu</a:t>
            </a:r>
            <a:r>
              <a:rPr lang="en-US" sz="1200" dirty="0"/>
              <a:t> </a:t>
            </a:r>
            <a:r>
              <a:rPr lang="en-US" sz="1200" dirty="0" err="1"/>
              <a:t>berapa</a:t>
            </a:r>
            <a:r>
              <a:rPr lang="en-US" sz="1200" dirty="0"/>
              <a:t> </a:t>
            </a:r>
            <a:r>
              <a:rPr lang="en-US" sz="1200" dirty="0" err="1"/>
              <a:t>banyak</a:t>
            </a:r>
            <a:r>
              <a:rPr lang="en-US" sz="1200" dirty="0"/>
              <a:t> data yang </a:t>
            </a:r>
            <a:r>
              <a:rPr lang="en-US" sz="1200" dirty="0" err="1"/>
              <a:t>digunakan</a:t>
            </a:r>
            <a:endParaRPr lang="en-US" sz="1200" dirty="0"/>
          </a:p>
        </p:txBody>
      </p:sp>
      <p:sp>
        <p:nvSpPr>
          <p:cNvPr id="10" name="Google Shape;1472;p41">
            <a:extLst>
              <a:ext uri="{FF2B5EF4-FFF2-40B4-BE49-F238E27FC236}">
                <a16:creationId xmlns:a16="http://schemas.microsoft.com/office/drawing/2014/main" id="{2163C4BE-6748-05BA-5D30-91D718D7B192}"/>
              </a:ext>
            </a:extLst>
          </p:cNvPr>
          <p:cNvSpPr txBox="1">
            <a:spLocks/>
          </p:cNvSpPr>
          <p:nvPr/>
        </p:nvSpPr>
        <p:spPr>
          <a:xfrm>
            <a:off x="5144373" y="2161644"/>
            <a:ext cx="3519600" cy="592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algn="r"/>
            <a:r>
              <a:rPr lang="en-US" sz="2400" dirty="0"/>
              <a:t>Total Data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FB32BF7-C8D1-DBAE-969F-7E7E6D11BF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147" y="964192"/>
            <a:ext cx="4844226" cy="13728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CDFB6E3-E49D-FBD3-5697-1849FC9EE9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147" y="2794735"/>
            <a:ext cx="4844226" cy="1244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3997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41"/>
          <p:cNvSpPr txBox="1">
            <a:spLocks noGrp="1"/>
          </p:cNvSpPr>
          <p:nvPr>
            <p:ph type="title"/>
          </p:nvPr>
        </p:nvSpPr>
        <p:spPr>
          <a:xfrm>
            <a:off x="362116" y="193283"/>
            <a:ext cx="8316262" cy="16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Training Data pada Model LSTM</a:t>
            </a:r>
            <a:endParaRPr sz="2400" dirty="0"/>
          </a:p>
        </p:txBody>
      </p:sp>
      <p:sp>
        <p:nvSpPr>
          <p:cNvPr id="1473" name="Google Shape;1473;p41"/>
          <p:cNvSpPr txBox="1">
            <a:spLocks noGrp="1"/>
          </p:cNvSpPr>
          <p:nvPr>
            <p:ph type="subTitle" idx="1"/>
          </p:nvPr>
        </p:nvSpPr>
        <p:spPr>
          <a:xfrm>
            <a:off x="174504" y="673448"/>
            <a:ext cx="8785052" cy="12983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/>
              <a:t>Kode </a:t>
            </a:r>
            <a:r>
              <a:rPr lang="en-US" sz="1200" dirty="0" err="1"/>
              <a:t>ini</a:t>
            </a:r>
            <a:r>
              <a:rPr lang="en-US" sz="1200" dirty="0"/>
              <a:t> </a:t>
            </a:r>
            <a:r>
              <a:rPr lang="en-US" sz="1200" dirty="0" err="1"/>
              <a:t>melakukan</a:t>
            </a:r>
            <a:r>
              <a:rPr lang="en-US" sz="1200" dirty="0"/>
              <a:t> </a:t>
            </a:r>
            <a:r>
              <a:rPr lang="en-US" sz="1200" dirty="0" err="1"/>
              <a:t>beberapa</a:t>
            </a:r>
            <a:r>
              <a:rPr lang="en-US" sz="1200" dirty="0"/>
              <a:t> </a:t>
            </a:r>
            <a:r>
              <a:rPr lang="en-US" sz="1200" dirty="0" err="1"/>
              <a:t>langkah</a:t>
            </a:r>
            <a:r>
              <a:rPr lang="en-US" sz="1200" dirty="0"/>
              <a:t> </a:t>
            </a:r>
            <a:r>
              <a:rPr lang="en-US" sz="1200" dirty="0" err="1"/>
              <a:t>untuk</a:t>
            </a:r>
            <a:r>
              <a:rPr lang="en-US" sz="1200" dirty="0"/>
              <a:t> </a:t>
            </a:r>
            <a:r>
              <a:rPr lang="en-US" sz="1200" dirty="0" err="1"/>
              <a:t>mempersiapkan</a:t>
            </a:r>
            <a:r>
              <a:rPr lang="en-US" sz="1200" dirty="0"/>
              <a:t> data </a:t>
            </a:r>
            <a:r>
              <a:rPr lang="en-US" sz="1200" dirty="0" err="1"/>
              <a:t>teks</a:t>
            </a:r>
            <a:r>
              <a:rPr lang="en-US" sz="1200" dirty="0"/>
              <a:t> </a:t>
            </a:r>
            <a:r>
              <a:rPr lang="en-US" sz="1200" dirty="0" err="1"/>
              <a:t>untuk</a:t>
            </a:r>
            <a:r>
              <a:rPr lang="en-US" sz="1200" dirty="0"/>
              <a:t> model </a:t>
            </a:r>
            <a:r>
              <a: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LSTM (Long Short-Term Memory). </a:t>
            </a:r>
            <a:r>
              <a:rPr lang="en-US" sz="1200" dirty="0" err="1"/>
              <a:t>Pertama</a:t>
            </a:r>
            <a:r>
              <a:rPr lang="en-US" sz="1200" dirty="0"/>
              <a:t>, </a:t>
            </a:r>
            <a:r>
              <a: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`Tokenizer`</a:t>
            </a:r>
            <a:r>
              <a:rPr lang="en-US" sz="1200" dirty="0"/>
              <a:t> </a:t>
            </a:r>
            <a:r>
              <a:rPr lang="en-US" sz="1200" dirty="0" err="1"/>
              <a:t>dari</a:t>
            </a:r>
            <a:r>
              <a:rPr lang="en-US" sz="1200" dirty="0"/>
              <a:t> TensorFlow </a:t>
            </a:r>
            <a:r>
              <a:rPr lang="en-US" sz="1200" dirty="0" err="1"/>
              <a:t>digunakan</a:t>
            </a:r>
            <a:r>
              <a:rPr lang="en-US" sz="1200" dirty="0"/>
              <a:t> </a:t>
            </a:r>
            <a:r>
              <a:rPr lang="en-US" sz="1200" dirty="0" err="1"/>
              <a:t>untuk</a:t>
            </a:r>
            <a:r>
              <a:rPr lang="en-US" sz="1200" dirty="0"/>
              <a:t> </a:t>
            </a:r>
            <a:r>
              <a:rPr lang="en-US" sz="1200" dirty="0" err="1"/>
              <a:t>mengonversi</a:t>
            </a:r>
            <a:r>
              <a:rPr lang="en-US" sz="1200" dirty="0"/>
              <a:t> </a:t>
            </a:r>
            <a:r>
              <a:rPr lang="en-US" sz="1200" dirty="0" err="1"/>
              <a:t>teks</a:t>
            </a:r>
            <a:r>
              <a:rPr lang="en-US" sz="1200" dirty="0"/>
              <a:t> </a:t>
            </a:r>
            <a:r>
              <a:rPr lang="en-US" sz="1200" dirty="0" err="1"/>
              <a:t>menjadi</a:t>
            </a:r>
            <a:r>
              <a:rPr lang="en-US" sz="1200" dirty="0"/>
              <a:t> </a:t>
            </a:r>
            <a:r>
              <a:rPr lang="en-US" sz="1200" dirty="0" err="1"/>
              <a:t>urutan</a:t>
            </a:r>
            <a:r>
              <a:rPr lang="en-US" sz="1200" dirty="0"/>
              <a:t> </a:t>
            </a:r>
            <a:r>
              <a:rPr lang="en-US" sz="1200" dirty="0" err="1"/>
              <a:t>angka</a:t>
            </a:r>
            <a:r>
              <a:rPr lang="en-US" sz="1200" dirty="0"/>
              <a:t> </a:t>
            </a:r>
            <a:r>
              <a:rPr lang="en-US" sz="1200" dirty="0" err="1"/>
              <a:t>berdasarkan</a:t>
            </a:r>
            <a:r>
              <a:rPr lang="en-US" sz="1200" dirty="0"/>
              <a:t> </a:t>
            </a:r>
            <a:r>
              <a:rPr lang="en-US" sz="1200" dirty="0" err="1"/>
              <a:t>frekuensi</a:t>
            </a:r>
            <a:r>
              <a:rPr lang="en-US" sz="1200" dirty="0"/>
              <a:t> kata, </a:t>
            </a:r>
            <a:r>
              <a:rPr lang="en-US" sz="1200" dirty="0" err="1"/>
              <a:t>dengan</a:t>
            </a:r>
            <a:r>
              <a:rPr lang="en-US" sz="1200" dirty="0"/>
              <a:t> </a:t>
            </a:r>
            <a:r>
              <a:rPr lang="en-US" sz="1200" dirty="0" err="1"/>
              <a:t>batasan</a:t>
            </a:r>
            <a:r>
              <a:rPr lang="en-US" sz="1200" dirty="0"/>
              <a:t> </a:t>
            </a:r>
            <a:r>
              <a:rPr lang="en-US" sz="1200" dirty="0" err="1"/>
              <a:t>maksimum</a:t>
            </a:r>
            <a:r>
              <a:rPr lang="en-US" sz="1200" dirty="0"/>
              <a:t> </a:t>
            </a:r>
            <a:r>
              <a:rPr lang="en-US" sz="1200" dirty="0" err="1"/>
              <a:t>jumlah</a:t>
            </a:r>
            <a:r>
              <a:rPr lang="en-US" sz="1200" dirty="0"/>
              <a:t> </a:t>
            </a:r>
            <a:r>
              <a:rPr lang="en-US" sz="1200" dirty="0" err="1"/>
              <a:t>fitur</a:t>
            </a:r>
            <a:r>
              <a:rPr lang="en-US" sz="1200" dirty="0"/>
              <a:t>. Tokenizer </a:t>
            </a:r>
            <a:r>
              <a:rPr lang="en-US" sz="1200" dirty="0" err="1"/>
              <a:t>kemudian</a:t>
            </a:r>
            <a:r>
              <a:rPr lang="en-US" sz="1200" dirty="0"/>
              <a:t> </a:t>
            </a:r>
            <a:r>
              <a:rPr lang="en-US" sz="1200" dirty="0" err="1"/>
              <a:t>disimpan</a:t>
            </a:r>
            <a:r>
              <a:rPr lang="en-US" sz="1200" dirty="0"/>
              <a:t> </a:t>
            </a:r>
            <a:r>
              <a:rPr lang="en-US" sz="1200" dirty="0" err="1"/>
              <a:t>dalam</a:t>
            </a:r>
            <a:r>
              <a:rPr lang="en-US" sz="1200" dirty="0"/>
              <a:t> file </a:t>
            </a:r>
            <a:r>
              <a: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`</a:t>
            </a:r>
            <a:r>
              <a:rPr lang="en-US" sz="1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tokenizer_Lstm.pickle</a:t>
            </a:r>
            <a:r>
              <a: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` </a:t>
            </a:r>
            <a:r>
              <a:rPr lang="en-US" sz="1200" dirty="0" err="1"/>
              <a:t>untuk</a:t>
            </a:r>
            <a:r>
              <a:rPr lang="en-US" sz="1200" dirty="0"/>
              <a:t> </a:t>
            </a:r>
            <a:r>
              <a:rPr lang="en-US" sz="1200" dirty="0" err="1"/>
              <a:t>digunakan</a:t>
            </a:r>
            <a:r>
              <a:rPr lang="en-US" sz="1200" dirty="0"/>
              <a:t> </a:t>
            </a:r>
            <a:r>
              <a:rPr lang="en-US" sz="1200" dirty="0" err="1"/>
              <a:t>dalam</a:t>
            </a:r>
            <a:r>
              <a:rPr lang="en-US" sz="1200" dirty="0"/>
              <a:t> </a:t>
            </a:r>
            <a:r>
              <a:rPr lang="en-US" sz="1200" dirty="0" err="1"/>
              <a:t>mendeploy</a:t>
            </a:r>
            <a:r>
              <a:rPr lang="en-US" sz="1200" dirty="0"/>
              <a:t> API </a:t>
            </a:r>
            <a:r>
              <a:rPr lang="en-US" sz="1200" dirty="0" err="1"/>
              <a:t>nantinya</a:t>
            </a:r>
            <a:r>
              <a:rPr lang="en-US" sz="1200" dirty="0"/>
              <a:t>. </a:t>
            </a:r>
            <a:r>
              <a:rPr lang="en-US" sz="1200" dirty="0" err="1"/>
              <a:t>Selanjutnya</a:t>
            </a:r>
            <a:r>
              <a:rPr lang="en-US" sz="1200" dirty="0"/>
              <a:t>, </a:t>
            </a:r>
            <a:r>
              <a:rPr lang="en-US" sz="1200" dirty="0" err="1"/>
              <a:t>teks</a:t>
            </a:r>
            <a:r>
              <a:rPr lang="en-US" sz="1200" dirty="0"/>
              <a:t> yang </a:t>
            </a:r>
            <a:r>
              <a:rPr lang="en-US" sz="1200" dirty="0" err="1"/>
              <a:t>telah</a:t>
            </a:r>
            <a:r>
              <a:rPr lang="en-US" sz="1200" dirty="0"/>
              <a:t> di-tokenize </a:t>
            </a:r>
            <a:r>
              <a:rPr lang="en-US" sz="1200" dirty="0" err="1"/>
              <a:t>diubah</a:t>
            </a:r>
            <a:r>
              <a:rPr lang="en-US" sz="1200" dirty="0"/>
              <a:t> </a:t>
            </a:r>
            <a:r>
              <a:rPr lang="en-US" sz="1200" dirty="0" err="1"/>
              <a:t>menjadi</a:t>
            </a:r>
            <a:r>
              <a:rPr lang="en-US" sz="1200" dirty="0"/>
              <a:t> </a:t>
            </a:r>
            <a:r>
              <a:rPr lang="en-US" sz="1200" dirty="0" err="1"/>
              <a:t>urutan</a:t>
            </a:r>
            <a:r>
              <a:rPr lang="en-US" sz="1200" dirty="0"/>
              <a:t> </a:t>
            </a:r>
            <a:r>
              <a:rPr lang="en-US" sz="1200" dirty="0" err="1"/>
              <a:t>numerik</a:t>
            </a:r>
            <a:r>
              <a:rPr lang="en-US" sz="1200" dirty="0"/>
              <a:t> </a:t>
            </a:r>
            <a:r>
              <a:rPr lang="en-US" sz="1200" dirty="0" err="1"/>
              <a:t>dengan</a:t>
            </a:r>
            <a:r>
              <a:rPr lang="en-US" sz="1200" dirty="0"/>
              <a:t> `</a:t>
            </a:r>
            <a:r>
              <a:rPr lang="en-US" sz="1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texts_to_sequences</a:t>
            </a:r>
            <a:r>
              <a:rPr lang="en-US" sz="1200" dirty="0"/>
              <a:t>` dan </a:t>
            </a:r>
            <a:r>
              <a:rPr lang="en-US" sz="1200" dirty="0" err="1"/>
              <a:t>dipadatkan</a:t>
            </a:r>
            <a:r>
              <a:rPr lang="en-US" sz="1200" dirty="0"/>
              <a:t> </a:t>
            </a:r>
            <a:r>
              <a:rPr lang="en-US" sz="1200" dirty="0" err="1"/>
              <a:t>ke</a:t>
            </a:r>
            <a:r>
              <a:rPr lang="en-US" sz="1200" dirty="0"/>
              <a:t> </a:t>
            </a:r>
            <a:r>
              <a:rPr lang="en-US" sz="1200" dirty="0" err="1"/>
              <a:t>panjang</a:t>
            </a:r>
            <a:r>
              <a:rPr lang="en-US" sz="1200" dirty="0"/>
              <a:t> yang </a:t>
            </a:r>
            <a:r>
              <a:rPr lang="en-US" sz="1200" dirty="0" err="1"/>
              <a:t>konsisten</a:t>
            </a:r>
            <a:r>
              <a:rPr lang="en-US" sz="1200" dirty="0"/>
              <a:t> </a:t>
            </a:r>
            <a:r>
              <a:rPr lang="en-US" sz="1200" dirty="0" err="1"/>
              <a:t>menggunakan</a:t>
            </a:r>
            <a:r>
              <a:rPr lang="en-US" sz="1200" dirty="0"/>
              <a:t> `</a:t>
            </a:r>
            <a:r>
              <a:rPr lang="en-US" sz="1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pad_sequences</a:t>
            </a:r>
            <a:r>
              <a:rPr lang="en-US" sz="1200" dirty="0"/>
              <a:t>`. Data yang </a:t>
            </a:r>
            <a:r>
              <a:rPr lang="en-US" sz="1200" dirty="0" err="1"/>
              <a:t>telah</a:t>
            </a:r>
            <a:r>
              <a:rPr lang="en-US" sz="1200" dirty="0"/>
              <a:t> </a:t>
            </a:r>
            <a:r>
              <a:rPr lang="en-US" sz="1200" dirty="0" err="1"/>
              <a:t>diproses</a:t>
            </a:r>
            <a:r>
              <a:rPr lang="en-US" sz="1200" dirty="0"/>
              <a:t> </a:t>
            </a:r>
            <a:r>
              <a:rPr lang="en-US" sz="1200" dirty="0" err="1"/>
              <a:t>ini</a:t>
            </a:r>
            <a:r>
              <a:rPr lang="en-US" sz="1200" dirty="0"/>
              <a:t> </a:t>
            </a:r>
            <a:r>
              <a:rPr lang="en-US" sz="1200" dirty="0" err="1"/>
              <a:t>disimpan</a:t>
            </a:r>
            <a:r>
              <a:rPr lang="en-US" sz="1200" dirty="0"/>
              <a:t> </a:t>
            </a:r>
            <a:r>
              <a:rPr lang="en-US" sz="1200" dirty="0" err="1"/>
              <a:t>dalam</a:t>
            </a:r>
            <a:r>
              <a:rPr lang="en-US" sz="1200" dirty="0"/>
              <a:t> file `</a:t>
            </a:r>
            <a:r>
              <a:rPr lang="en-US" sz="1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x_pad_sequences_Lstm.pickle</a:t>
            </a:r>
            <a:r>
              <a:rPr lang="en-US" sz="1200" dirty="0"/>
              <a:t>` </a:t>
            </a:r>
            <a:r>
              <a:rPr lang="en-US" sz="1200" dirty="0" err="1"/>
              <a:t>untuk</a:t>
            </a:r>
            <a:r>
              <a:rPr lang="en-US" sz="1200" dirty="0"/>
              <a:t> </a:t>
            </a:r>
            <a:r>
              <a:rPr lang="en-US" sz="1200" dirty="0" err="1"/>
              <a:t>digunakan</a:t>
            </a:r>
            <a:r>
              <a:rPr lang="en-US" sz="1200" dirty="0"/>
              <a:t> </a:t>
            </a:r>
            <a:r>
              <a:rPr lang="en-US" sz="1200" dirty="0" err="1"/>
              <a:t>dalam</a:t>
            </a:r>
            <a:r>
              <a:rPr lang="en-US" sz="1200" dirty="0"/>
              <a:t> </a:t>
            </a:r>
            <a:r>
              <a:rPr lang="en-US" sz="1200" dirty="0" err="1"/>
              <a:t>pelatihan</a:t>
            </a:r>
            <a:r>
              <a:rPr lang="en-US" sz="1200" dirty="0"/>
              <a:t> model LSTM.</a:t>
            </a:r>
            <a:endParaRPr sz="1200" dirty="0"/>
          </a:p>
        </p:txBody>
      </p:sp>
      <p:sp>
        <p:nvSpPr>
          <p:cNvPr id="8" name="Google Shape;1435;p37">
            <a:extLst>
              <a:ext uri="{FF2B5EF4-FFF2-40B4-BE49-F238E27FC236}">
                <a16:creationId xmlns:a16="http://schemas.microsoft.com/office/drawing/2014/main" id="{0703991E-A7F5-157B-2F91-14C2D9437FCF}"/>
              </a:ext>
            </a:extLst>
          </p:cNvPr>
          <p:cNvSpPr txBox="1">
            <a:spLocks/>
          </p:cNvSpPr>
          <p:nvPr/>
        </p:nvSpPr>
        <p:spPr>
          <a:xfrm>
            <a:off x="7402787" y="4755158"/>
            <a:ext cx="1633475" cy="298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r>
              <a:rPr lang="en-US" sz="1200" dirty="0"/>
              <a:t>Data Training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E24792-71FE-5DF9-F541-B05310A1A9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1713" y="2084628"/>
            <a:ext cx="3737071" cy="2997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2698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7" name="Google Shape;1427;p36"/>
          <p:cNvSpPr txBox="1">
            <a:spLocks noGrp="1"/>
          </p:cNvSpPr>
          <p:nvPr>
            <p:ph type="title"/>
          </p:nvPr>
        </p:nvSpPr>
        <p:spPr>
          <a:xfrm>
            <a:off x="713225" y="1605127"/>
            <a:ext cx="40644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Problem</a:t>
            </a:r>
            <a:br>
              <a:rPr lang="en" dirty="0"/>
            </a:br>
            <a:r>
              <a:rPr lang="en" dirty="0"/>
              <a:t>Definition</a:t>
            </a:r>
            <a:endParaRPr dirty="0"/>
          </a:p>
        </p:txBody>
      </p:sp>
      <p:pic>
        <p:nvPicPr>
          <p:cNvPr id="1430" name="Google Shape;1430;p36"/>
          <p:cNvPicPr preferRelativeResize="0">
            <a:picLocks noGrp="1"/>
          </p:cNvPicPr>
          <p:nvPr>
            <p:ph type="pic" idx="3"/>
          </p:nvPr>
        </p:nvPicPr>
        <p:blipFill rotWithShape="1">
          <a:blip r:embed="rId3">
            <a:alphaModFix/>
          </a:blip>
          <a:srcRect l="14189" r="8482"/>
          <a:stretch/>
        </p:blipFill>
        <p:spPr>
          <a:xfrm>
            <a:off x="4930725" y="1061800"/>
            <a:ext cx="3500026" cy="30199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41"/>
          <p:cNvSpPr txBox="1">
            <a:spLocks noGrp="1"/>
          </p:cNvSpPr>
          <p:nvPr>
            <p:ph type="title"/>
          </p:nvPr>
        </p:nvSpPr>
        <p:spPr>
          <a:xfrm>
            <a:off x="5243139" y="293541"/>
            <a:ext cx="3519600" cy="16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/>
              <a:t>Konversi</a:t>
            </a:r>
            <a:r>
              <a:rPr lang="en-US" sz="2400" dirty="0"/>
              <a:t> Label</a:t>
            </a:r>
            <a:endParaRPr sz="2400" dirty="0"/>
          </a:p>
        </p:txBody>
      </p:sp>
      <p:sp>
        <p:nvSpPr>
          <p:cNvPr id="1473" name="Google Shape;1473;p41"/>
          <p:cNvSpPr txBox="1">
            <a:spLocks noGrp="1"/>
          </p:cNvSpPr>
          <p:nvPr>
            <p:ph type="subTitle" idx="1"/>
          </p:nvPr>
        </p:nvSpPr>
        <p:spPr>
          <a:xfrm>
            <a:off x="5243139" y="900441"/>
            <a:ext cx="3519600" cy="16655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/>
              <a:t>Kode </a:t>
            </a:r>
            <a:r>
              <a:rPr lang="en-US" sz="1200" dirty="0" err="1"/>
              <a:t>ini</a:t>
            </a:r>
            <a:r>
              <a:rPr lang="en-US" sz="1200" dirty="0"/>
              <a:t> </a:t>
            </a:r>
            <a:r>
              <a:rPr lang="en-US" sz="1200" dirty="0" err="1"/>
              <a:t>mengonversi</a:t>
            </a:r>
            <a:r>
              <a:rPr lang="en-US" sz="1200" dirty="0"/>
              <a:t> label </a:t>
            </a:r>
            <a:r>
              <a:rPr lang="en-US" sz="1200" dirty="0" err="1"/>
              <a:t>kategorikal</a:t>
            </a:r>
            <a:r>
              <a:rPr lang="en-US" sz="1200" dirty="0"/>
              <a:t> </a:t>
            </a:r>
            <a:r>
              <a:rPr lang="en-US" sz="1200" dirty="0" err="1"/>
              <a:t>menjadi</a:t>
            </a:r>
            <a:r>
              <a:rPr lang="en-US" sz="1200" dirty="0"/>
              <a:t> format one-hot encoding </a:t>
            </a:r>
            <a:r>
              <a:rPr lang="en-US" sz="1200" dirty="0" err="1"/>
              <a:t>dengan</a:t>
            </a:r>
            <a:r>
              <a:rPr lang="en-US" sz="1200" dirty="0"/>
              <a:t> `</a:t>
            </a:r>
            <a:r>
              <a:rPr lang="en-US" sz="1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pd.get_dummies</a:t>
            </a:r>
            <a:r>
              <a:rPr lang="en-US" sz="1200" dirty="0"/>
              <a:t>`, </a:t>
            </a:r>
            <a:r>
              <a:rPr lang="en-US" sz="1200" dirty="0" err="1"/>
              <a:t>menyimpannya</a:t>
            </a:r>
            <a:r>
              <a:rPr lang="en-US" sz="1200" dirty="0"/>
              <a:t> </a:t>
            </a:r>
            <a:r>
              <a:rPr lang="en-US" sz="1200" dirty="0" err="1"/>
              <a:t>dalam</a:t>
            </a:r>
            <a:r>
              <a:rPr lang="en-US" sz="1200" dirty="0"/>
              <a:t> file `</a:t>
            </a:r>
            <a:r>
              <a:rPr lang="en-US" sz="1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y_labels.pickle</a:t>
            </a:r>
            <a:r>
              <a:rPr lang="en-US" sz="1200" dirty="0"/>
              <a:t>`, dan </a:t>
            </a:r>
            <a:r>
              <a:rPr lang="en-US" sz="1200" dirty="0" err="1"/>
              <a:t>mencetak</a:t>
            </a:r>
            <a:r>
              <a:rPr lang="en-US" sz="1200" dirty="0"/>
              <a:t> </a:t>
            </a:r>
            <a:r>
              <a:rPr lang="en-US" sz="1200" dirty="0" err="1"/>
              <a:t>pesan</a:t>
            </a:r>
            <a:r>
              <a:rPr lang="en-US" sz="1200" dirty="0"/>
              <a:t> </a:t>
            </a:r>
            <a:r>
              <a:rPr lang="en-US" sz="1200" dirty="0" err="1"/>
              <a:t>bahwa</a:t>
            </a:r>
            <a:r>
              <a:rPr lang="en-US" sz="1200" dirty="0"/>
              <a:t> file </a:t>
            </a:r>
            <a:r>
              <a:rPr lang="en-US" sz="1200" dirty="0" err="1"/>
              <a:t>telah</a:t>
            </a:r>
            <a:r>
              <a:rPr lang="en-US" sz="1200" dirty="0"/>
              <a:t> </a:t>
            </a:r>
            <a:r>
              <a:rPr lang="en-US" sz="1200" dirty="0" err="1"/>
              <a:t>berhasil</a:t>
            </a:r>
            <a:r>
              <a:rPr lang="en-US" sz="1200" dirty="0"/>
              <a:t> </a:t>
            </a:r>
            <a:r>
              <a:rPr lang="en-US" sz="1200" dirty="0" err="1"/>
              <a:t>dibuat</a:t>
            </a:r>
            <a:r>
              <a:rPr lang="en-US" sz="1200" dirty="0"/>
              <a:t>.</a:t>
            </a:r>
            <a:endParaRPr sz="1200" dirty="0"/>
          </a:p>
        </p:txBody>
      </p:sp>
      <p:sp>
        <p:nvSpPr>
          <p:cNvPr id="8" name="Google Shape;1435;p37">
            <a:extLst>
              <a:ext uri="{FF2B5EF4-FFF2-40B4-BE49-F238E27FC236}">
                <a16:creationId xmlns:a16="http://schemas.microsoft.com/office/drawing/2014/main" id="{0703991E-A7F5-157B-2F91-14C2D9437FCF}"/>
              </a:ext>
            </a:extLst>
          </p:cNvPr>
          <p:cNvSpPr txBox="1">
            <a:spLocks/>
          </p:cNvSpPr>
          <p:nvPr/>
        </p:nvSpPr>
        <p:spPr>
          <a:xfrm>
            <a:off x="7402787" y="4755158"/>
            <a:ext cx="1633475" cy="298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r>
              <a:rPr lang="en-US" sz="1200" dirty="0"/>
              <a:t>Data Training</a:t>
            </a:r>
          </a:p>
        </p:txBody>
      </p:sp>
      <p:sp>
        <p:nvSpPr>
          <p:cNvPr id="7" name="Google Shape;1473;p41">
            <a:extLst>
              <a:ext uri="{FF2B5EF4-FFF2-40B4-BE49-F238E27FC236}">
                <a16:creationId xmlns:a16="http://schemas.microsoft.com/office/drawing/2014/main" id="{7CE83D95-0A49-3539-6540-200A225A3B03}"/>
              </a:ext>
            </a:extLst>
          </p:cNvPr>
          <p:cNvSpPr txBox="1">
            <a:spLocks/>
          </p:cNvSpPr>
          <p:nvPr/>
        </p:nvSpPr>
        <p:spPr>
          <a:xfrm>
            <a:off x="5144373" y="2701701"/>
            <a:ext cx="3519600" cy="1665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0" indent="0" algn="just"/>
            <a:r>
              <a:rPr lang="en-US" sz="1200" dirty="0"/>
              <a:t>Kode </a:t>
            </a:r>
            <a:r>
              <a:rPr lang="en-US" sz="1200" dirty="0" err="1"/>
              <a:t>ini</a:t>
            </a:r>
            <a:r>
              <a:rPr lang="en-US" sz="1200" dirty="0"/>
              <a:t> </a:t>
            </a:r>
            <a:r>
              <a:rPr lang="en-US" sz="1200" dirty="0" err="1"/>
              <a:t>memuat</a:t>
            </a:r>
            <a:r>
              <a:rPr lang="en-US" sz="1200" dirty="0"/>
              <a:t> data yang </a:t>
            </a:r>
            <a:r>
              <a:rPr lang="en-US" sz="1200" dirty="0" err="1"/>
              <a:t>telah</a:t>
            </a:r>
            <a:r>
              <a:rPr lang="en-US" sz="1200" dirty="0"/>
              <a:t> </a:t>
            </a:r>
            <a:r>
              <a:rPr lang="en-US" sz="1200" dirty="0" err="1"/>
              <a:t>diproses</a:t>
            </a:r>
            <a:r>
              <a:rPr lang="en-US" sz="1200" dirty="0"/>
              <a:t> </a:t>
            </a:r>
            <a:r>
              <a:rPr lang="en-US" sz="1200" dirty="0" err="1"/>
              <a:t>dari</a:t>
            </a:r>
            <a:r>
              <a:rPr lang="en-US" sz="1200" dirty="0"/>
              <a:t> file pickle </a:t>
            </a:r>
            <a:r>
              <a:rPr lang="en-US" sz="1200" dirty="0" err="1"/>
              <a:t>untuk</a:t>
            </a:r>
            <a:r>
              <a:rPr lang="en-US" sz="1200" dirty="0"/>
              <a:t> </a:t>
            </a:r>
            <a:r>
              <a:rPr lang="en-US" sz="1200" dirty="0" err="1"/>
              <a:t>fitur</a:t>
            </a:r>
            <a:r>
              <a:rPr lang="en-US" sz="1200" dirty="0"/>
              <a:t> </a:t>
            </a:r>
            <a:r>
              <a: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en-US" sz="1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x_pad_sequences_Lstm.pickle</a:t>
            </a:r>
            <a:r>
              <a: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r>
              <a:rPr lang="en-US" sz="1200" dirty="0"/>
              <a:t> dan label</a:t>
            </a:r>
            <a:r>
              <a: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(</a:t>
            </a:r>
            <a:r>
              <a:rPr lang="en-US" sz="1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y_labels.pickle</a:t>
            </a:r>
            <a:r>
              <a: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), </a:t>
            </a:r>
            <a:r>
              <a:rPr lang="en-US" sz="1200" dirty="0" err="1"/>
              <a:t>kemudian</a:t>
            </a:r>
            <a:r>
              <a:rPr lang="en-US" sz="1200" dirty="0"/>
              <a:t> </a:t>
            </a:r>
            <a:r>
              <a:rPr lang="en-US" sz="1200" dirty="0" err="1"/>
              <a:t>membagi</a:t>
            </a:r>
            <a:r>
              <a:rPr lang="en-US" sz="1200" dirty="0"/>
              <a:t> data </a:t>
            </a:r>
            <a:r>
              <a:rPr lang="en-US" sz="1200" dirty="0" err="1"/>
              <a:t>menjadi</a:t>
            </a:r>
            <a:r>
              <a:rPr lang="en-US" sz="1200" dirty="0"/>
              <a:t> set </a:t>
            </a:r>
            <a:r>
              <a:rPr lang="en-US" sz="1200" dirty="0" err="1"/>
              <a:t>pelatihan</a:t>
            </a:r>
            <a:r>
              <a:rPr lang="en-US" sz="1200" dirty="0"/>
              <a:t> dan </a:t>
            </a:r>
            <a:r>
              <a:rPr lang="en-US" sz="1200" dirty="0" err="1"/>
              <a:t>pengujian</a:t>
            </a:r>
            <a:r>
              <a:rPr lang="en-US" sz="1200" dirty="0"/>
              <a:t> </a:t>
            </a:r>
            <a:r>
              <a:rPr lang="en-US" sz="1200" dirty="0" err="1"/>
              <a:t>dengan</a:t>
            </a:r>
            <a:r>
              <a:rPr lang="en-US" sz="1200" dirty="0"/>
              <a:t> </a:t>
            </a:r>
            <a:r>
              <a:rPr lang="en-US" sz="1200" dirty="0" err="1"/>
              <a:t>proporsi</a:t>
            </a:r>
            <a:r>
              <a:rPr lang="en-US" sz="1200" dirty="0"/>
              <a:t> 80% </a:t>
            </a:r>
            <a:r>
              <a:rPr lang="en-US" sz="1200" dirty="0" err="1"/>
              <a:t>untuk</a:t>
            </a:r>
            <a:r>
              <a:rPr lang="en-US" sz="1200" dirty="0"/>
              <a:t> </a:t>
            </a:r>
            <a:r>
              <a:rPr lang="en-US" sz="1200" dirty="0" err="1"/>
              <a:t>pelatihan</a:t>
            </a:r>
            <a:r>
              <a:rPr lang="en-US" sz="1200" dirty="0"/>
              <a:t> dan 20% </a:t>
            </a:r>
            <a:r>
              <a:rPr lang="en-US" sz="1200" dirty="0" err="1"/>
              <a:t>untuk</a:t>
            </a:r>
            <a:r>
              <a:rPr lang="en-US" sz="1200" dirty="0"/>
              <a:t> </a:t>
            </a:r>
            <a:r>
              <a:rPr lang="en-US" sz="1200" dirty="0" err="1"/>
              <a:t>pengujian</a:t>
            </a:r>
            <a:endParaRPr lang="en-US" sz="1200" dirty="0"/>
          </a:p>
        </p:txBody>
      </p:sp>
      <p:sp>
        <p:nvSpPr>
          <p:cNvPr id="10" name="Google Shape;1472;p41">
            <a:extLst>
              <a:ext uri="{FF2B5EF4-FFF2-40B4-BE49-F238E27FC236}">
                <a16:creationId xmlns:a16="http://schemas.microsoft.com/office/drawing/2014/main" id="{2163C4BE-6748-05BA-5D30-91D718D7B192}"/>
              </a:ext>
            </a:extLst>
          </p:cNvPr>
          <p:cNvSpPr txBox="1">
            <a:spLocks/>
          </p:cNvSpPr>
          <p:nvPr/>
        </p:nvSpPr>
        <p:spPr>
          <a:xfrm>
            <a:off x="5144373" y="2161644"/>
            <a:ext cx="3519600" cy="592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algn="r"/>
            <a:r>
              <a:rPr lang="en-US" sz="2400" dirty="0"/>
              <a:t>Total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586CA6-FC6E-7C9E-7258-CDBFABB056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147" y="903947"/>
            <a:ext cx="4942992" cy="10571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993988F-493A-B64E-5F8A-6931B2287D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146" y="2806813"/>
            <a:ext cx="4902843" cy="137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5752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41"/>
          <p:cNvSpPr txBox="1">
            <a:spLocks noGrp="1"/>
          </p:cNvSpPr>
          <p:nvPr>
            <p:ph type="title"/>
          </p:nvPr>
        </p:nvSpPr>
        <p:spPr>
          <a:xfrm>
            <a:off x="720000" y="388342"/>
            <a:ext cx="5220110" cy="16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Pembuatan</a:t>
            </a:r>
            <a:r>
              <a:rPr lang="en-US" dirty="0"/>
              <a:t> Model LSTM</a:t>
            </a:r>
            <a:endParaRPr dirty="0"/>
          </a:p>
        </p:txBody>
      </p:sp>
      <p:sp>
        <p:nvSpPr>
          <p:cNvPr id="1473" name="Google Shape;1473;p41"/>
          <p:cNvSpPr txBox="1">
            <a:spLocks noGrp="1"/>
          </p:cNvSpPr>
          <p:nvPr>
            <p:ph type="subTitle" idx="1"/>
          </p:nvPr>
        </p:nvSpPr>
        <p:spPr>
          <a:xfrm>
            <a:off x="720000" y="998163"/>
            <a:ext cx="3519600" cy="375699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/>
              <a:t>Kode </a:t>
            </a:r>
            <a:r>
              <a:rPr lang="en-US" sz="1200" dirty="0" err="1"/>
              <a:t>ini</a:t>
            </a:r>
            <a:r>
              <a:rPr lang="en-US" sz="1200" dirty="0"/>
              <a:t> </a:t>
            </a:r>
            <a:r>
              <a:rPr lang="en-US" sz="1200" dirty="0" err="1"/>
              <a:t>membuat</a:t>
            </a:r>
            <a:r>
              <a:rPr lang="en-US" sz="1200" dirty="0"/>
              <a:t> dan </a:t>
            </a:r>
            <a:r>
              <a:rPr lang="en-US" sz="1200" dirty="0" err="1"/>
              <a:t>melatih</a:t>
            </a:r>
            <a:r>
              <a:rPr lang="en-US" sz="1200" dirty="0"/>
              <a:t> model LSTM </a:t>
            </a:r>
            <a:r>
              <a:rPr lang="en-US" sz="1200" dirty="0" err="1"/>
              <a:t>untuk</a:t>
            </a:r>
            <a:r>
              <a:rPr lang="en-US" sz="1200" dirty="0"/>
              <a:t> </a:t>
            </a:r>
            <a:r>
              <a:rPr lang="en-US" sz="1200" dirty="0" err="1"/>
              <a:t>klasifikasi</a:t>
            </a:r>
            <a:r>
              <a:rPr lang="en-US" sz="1200" dirty="0"/>
              <a:t> </a:t>
            </a:r>
            <a:r>
              <a:rPr lang="en-US" sz="1200" dirty="0" err="1"/>
              <a:t>teks</a:t>
            </a:r>
            <a:r>
              <a:rPr lang="en-US" sz="1200" dirty="0"/>
              <a:t> </a:t>
            </a:r>
            <a:r>
              <a:rPr lang="en-US" sz="1200" dirty="0" err="1"/>
              <a:t>dengan</a:t>
            </a:r>
            <a:r>
              <a:rPr lang="en-US" sz="1200" dirty="0"/>
              <a:t> </a:t>
            </a:r>
            <a:r>
              <a: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TensorFlow </a:t>
            </a:r>
            <a:r>
              <a:rPr lang="en-US" sz="1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Keras</a:t>
            </a:r>
            <a:r>
              <a:rPr lang="en-US" sz="1200" dirty="0"/>
              <a:t>, </a:t>
            </a:r>
            <a:r>
              <a:rPr lang="en-US" sz="1200" dirty="0" err="1"/>
              <a:t>menggunakan</a:t>
            </a:r>
            <a:r>
              <a:rPr lang="en-US" sz="1200" dirty="0"/>
              <a:t> </a:t>
            </a:r>
            <a:r>
              <a:rPr lang="en-US" sz="1200" dirty="0" err="1"/>
              <a:t>lapisan</a:t>
            </a:r>
            <a:r>
              <a:rPr lang="en-US" sz="1200" dirty="0"/>
              <a:t> `</a:t>
            </a:r>
            <a:r>
              <a: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Embedding</a:t>
            </a:r>
            <a:r>
              <a:rPr lang="en-US" sz="1200" dirty="0"/>
              <a:t>` dan dua </a:t>
            </a:r>
            <a:r>
              <a:rPr lang="en-US" sz="1200" dirty="0" err="1"/>
              <a:t>lapisan</a:t>
            </a:r>
            <a:r>
              <a:rPr lang="en-US" sz="1200" dirty="0"/>
              <a:t> `</a:t>
            </a:r>
            <a:r>
              <a: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LSTM</a:t>
            </a:r>
            <a:r>
              <a:rPr lang="en-US" sz="1200" dirty="0"/>
              <a:t>` </a:t>
            </a:r>
            <a:r>
              <a:rPr lang="en-US" sz="1200" dirty="0" err="1"/>
              <a:t>untuk</a:t>
            </a:r>
            <a:r>
              <a:rPr lang="en-US" sz="1200" dirty="0"/>
              <a:t> </a:t>
            </a:r>
            <a:r>
              <a:rPr lang="en-US" sz="1200" dirty="0" err="1"/>
              <a:t>memproses</a:t>
            </a:r>
            <a:r>
              <a:rPr lang="en-US" sz="1200" dirty="0"/>
              <a:t> </a:t>
            </a:r>
            <a:r>
              <a:rPr lang="en-US" sz="1200" dirty="0" err="1"/>
              <a:t>teks</a:t>
            </a:r>
            <a:r>
              <a:rPr lang="en-US" sz="1200" dirty="0"/>
              <a:t>, </a:t>
            </a:r>
            <a:r>
              <a:rPr lang="en-US" sz="1200" dirty="0" err="1"/>
              <a:t>serta</a:t>
            </a:r>
            <a:r>
              <a:rPr lang="en-US" sz="1200" dirty="0"/>
              <a:t> </a:t>
            </a:r>
            <a:r>
              <a:rPr lang="en-US" sz="1200" dirty="0" err="1"/>
              <a:t>lapisan</a:t>
            </a:r>
            <a:r>
              <a:rPr lang="en-US" sz="1200" dirty="0"/>
              <a:t> `</a:t>
            </a:r>
            <a:r>
              <a: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Dense</a:t>
            </a:r>
            <a:r>
              <a:rPr lang="en-US" sz="1200" dirty="0"/>
              <a:t>` </a:t>
            </a:r>
            <a:r>
              <a:rPr lang="en-US" sz="1200" dirty="0" err="1"/>
              <a:t>untuk</a:t>
            </a:r>
            <a:r>
              <a:rPr lang="en-US" sz="1200" dirty="0"/>
              <a:t> output </a:t>
            </a:r>
            <a:r>
              <a:rPr lang="en-US" sz="1200" dirty="0" err="1"/>
              <a:t>klasifikasi</a:t>
            </a:r>
            <a:r>
              <a:rPr lang="en-US" sz="1200" dirty="0"/>
              <a:t>. Model </a:t>
            </a:r>
            <a:r>
              <a:rPr lang="en-US" sz="1200" dirty="0" err="1"/>
              <a:t>dilatih</a:t>
            </a:r>
            <a:r>
              <a:rPr lang="en-US" sz="1200" dirty="0"/>
              <a:t> </a:t>
            </a:r>
            <a:r>
              <a:rPr lang="en-US" sz="1200" dirty="0" err="1"/>
              <a:t>dengan</a:t>
            </a:r>
            <a:r>
              <a:rPr lang="en-US" sz="1200" dirty="0"/>
              <a:t> </a:t>
            </a:r>
            <a:r>
              <a:rPr lang="en-US" sz="1200" dirty="0" err="1"/>
              <a:t>menggunakan</a:t>
            </a:r>
            <a:r>
              <a:rPr lang="en-US" sz="1200" dirty="0"/>
              <a:t> </a:t>
            </a:r>
            <a:r>
              <a:rPr lang="en-US" sz="1200" dirty="0" err="1"/>
              <a:t>metode</a:t>
            </a:r>
            <a:r>
              <a:rPr lang="en-US" sz="1200" dirty="0"/>
              <a:t> `</a:t>
            </a:r>
            <a:r>
              <a:rPr lang="en-US" sz="1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EarlyStopping</a:t>
            </a:r>
            <a:r>
              <a:rPr lang="en-US" sz="1200" dirty="0"/>
              <a:t>` dan `</a:t>
            </a:r>
            <a:r>
              <a:rPr lang="en-US" sz="1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ModelCheckpoint</a:t>
            </a:r>
            <a:r>
              <a:rPr lang="en-US" sz="1200" dirty="0"/>
              <a:t>` </a:t>
            </a:r>
            <a:r>
              <a:rPr lang="en-US" sz="1200" dirty="0" err="1"/>
              <a:t>untuk</a:t>
            </a:r>
            <a:r>
              <a:rPr lang="en-US" sz="1200" dirty="0"/>
              <a:t> </a:t>
            </a:r>
            <a:r>
              <a:rPr lang="en-US" sz="1200" dirty="0" err="1"/>
              <a:t>menghentikan</a:t>
            </a:r>
            <a:r>
              <a:rPr lang="en-US" sz="1200" dirty="0"/>
              <a:t> </a:t>
            </a:r>
            <a:r>
              <a:rPr lang="en-US" sz="1200" dirty="0" err="1"/>
              <a:t>pelatihan</a:t>
            </a:r>
            <a:r>
              <a:rPr lang="en-US" sz="1200" dirty="0"/>
              <a:t> </a:t>
            </a:r>
            <a:r>
              <a:rPr lang="en-US" sz="1200" dirty="0" err="1"/>
              <a:t>secara</a:t>
            </a:r>
            <a:r>
              <a:rPr lang="en-US" sz="1200" dirty="0"/>
              <a:t> </a:t>
            </a:r>
            <a:r>
              <a:rPr lang="en-US" sz="1200" dirty="0" err="1"/>
              <a:t>otomatis</a:t>
            </a:r>
            <a:r>
              <a:rPr lang="en-US" sz="1200" dirty="0"/>
              <a:t> dan </a:t>
            </a:r>
            <a:r>
              <a:rPr lang="en-US" sz="1200" dirty="0" err="1"/>
              <a:t>menyimpan</a:t>
            </a:r>
            <a:r>
              <a:rPr lang="en-US" sz="1200" dirty="0"/>
              <a:t> model </a:t>
            </a:r>
            <a:r>
              <a:rPr lang="en-US" sz="1200" dirty="0" err="1"/>
              <a:t>terbaik</a:t>
            </a:r>
            <a:r>
              <a:rPr lang="en-US" sz="1200" dirty="0"/>
              <a:t>.</a:t>
            </a:r>
            <a:endParaRPr sz="1200" dirty="0"/>
          </a:p>
        </p:txBody>
      </p:sp>
      <p:sp>
        <p:nvSpPr>
          <p:cNvPr id="8" name="Google Shape;1435;p37">
            <a:extLst>
              <a:ext uri="{FF2B5EF4-FFF2-40B4-BE49-F238E27FC236}">
                <a16:creationId xmlns:a16="http://schemas.microsoft.com/office/drawing/2014/main" id="{0703991E-A7F5-157B-2F91-14C2D9437FCF}"/>
              </a:ext>
            </a:extLst>
          </p:cNvPr>
          <p:cNvSpPr txBox="1">
            <a:spLocks/>
          </p:cNvSpPr>
          <p:nvPr/>
        </p:nvSpPr>
        <p:spPr>
          <a:xfrm>
            <a:off x="6619617" y="4755159"/>
            <a:ext cx="2153831" cy="298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algn="r"/>
            <a:r>
              <a:rPr lang="en-US" sz="1200" dirty="0"/>
              <a:t>Model LSTM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E0A416-AB94-86A5-DE0B-3902FE9488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6556" y="1704132"/>
            <a:ext cx="4396892" cy="2345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5207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41"/>
          <p:cNvSpPr txBox="1">
            <a:spLocks noGrp="1"/>
          </p:cNvSpPr>
          <p:nvPr>
            <p:ph type="title"/>
          </p:nvPr>
        </p:nvSpPr>
        <p:spPr>
          <a:xfrm>
            <a:off x="720000" y="388342"/>
            <a:ext cx="5220110" cy="7005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Evaluasi</a:t>
            </a:r>
            <a:r>
              <a:rPr lang="en-US" dirty="0"/>
              <a:t> Model LSTM</a:t>
            </a:r>
            <a:endParaRPr dirty="0"/>
          </a:p>
        </p:txBody>
      </p:sp>
      <p:sp>
        <p:nvSpPr>
          <p:cNvPr id="1473" name="Google Shape;1473;p41"/>
          <p:cNvSpPr txBox="1">
            <a:spLocks noGrp="1"/>
          </p:cNvSpPr>
          <p:nvPr>
            <p:ph type="subTitle" idx="1"/>
          </p:nvPr>
        </p:nvSpPr>
        <p:spPr>
          <a:xfrm>
            <a:off x="720000" y="998163"/>
            <a:ext cx="3519600" cy="143012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/>
              <a:t>Kode </a:t>
            </a:r>
            <a:r>
              <a:rPr lang="en-US" sz="1200" dirty="0" err="1"/>
              <a:t>ini</a:t>
            </a:r>
            <a:r>
              <a:rPr lang="en-US" sz="1200" dirty="0"/>
              <a:t> </a:t>
            </a:r>
            <a:r>
              <a:rPr lang="en-US" sz="1200" dirty="0" err="1"/>
              <a:t>memuat</a:t>
            </a:r>
            <a:r>
              <a:rPr lang="en-US" sz="1200" dirty="0"/>
              <a:t> model </a:t>
            </a:r>
            <a:r>
              <a:rPr lang="en-US" sz="1200" dirty="0" err="1"/>
              <a:t>terbaik</a:t>
            </a:r>
            <a:r>
              <a:rPr lang="en-US" sz="1200" dirty="0"/>
              <a:t> yang </a:t>
            </a:r>
            <a:r>
              <a:rPr lang="en-US" sz="1200" dirty="0" err="1"/>
              <a:t>telah</a:t>
            </a:r>
            <a:r>
              <a:rPr lang="en-US" sz="1200" dirty="0"/>
              <a:t> </a:t>
            </a:r>
            <a:r>
              <a:rPr lang="en-US" sz="1200" dirty="0" err="1"/>
              <a:t>disimpan</a:t>
            </a:r>
            <a:r>
              <a:rPr lang="en-US" sz="1200" dirty="0"/>
              <a:t>, </a:t>
            </a:r>
            <a:r>
              <a:rPr lang="en-US" sz="1200" dirty="0" err="1"/>
              <a:t>melakukan</a:t>
            </a:r>
            <a:r>
              <a:rPr lang="en-US" sz="1200" dirty="0"/>
              <a:t> </a:t>
            </a:r>
            <a:r>
              <a:rPr lang="en-US" sz="1200" dirty="0" err="1"/>
              <a:t>prediksi</a:t>
            </a:r>
            <a:r>
              <a:rPr lang="en-US" sz="1200" dirty="0"/>
              <a:t> pada data </a:t>
            </a:r>
            <a:r>
              <a:rPr lang="en-US" sz="1200" dirty="0" err="1"/>
              <a:t>pengujian</a:t>
            </a:r>
            <a:r>
              <a:rPr lang="en-US" sz="1200" dirty="0"/>
              <a:t>, dan </a:t>
            </a:r>
            <a:r>
              <a:rPr lang="en-US" sz="1200" dirty="0" err="1"/>
              <a:t>kemudian</a:t>
            </a:r>
            <a:r>
              <a:rPr lang="en-US" sz="1200" dirty="0"/>
              <a:t> </a:t>
            </a:r>
            <a:r>
              <a:rPr lang="en-US" sz="1200" dirty="0" err="1"/>
              <a:t>mengevaluasi</a:t>
            </a:r>
            <a:r>
              <a:rPr lang="en-US" sz="1200" dirty="0"/>
              <a:t> </a:t>
            </a:r>
            <a:r>
              <a:rPr lang="en-US" sz="1200" dirty="0" err="1"/>
              <a:t>kinerja</a:t>
            </a:r>
            <a:r>
              <a:rPr lang="en-US" sz="1200" dirty="0"/>
              <a:t> model </a:t>
            </a:r>
            <a:r>
              <a:rPr lang="en-US" sz="1200" dirty="0" err="1"/>
              <a:t>menggunakan</a:t>
            </a:r>
            <a:r>
              <a:rPr lang="en-US" sz="1200" dirty="0"/>
              <a:t> `</a:t>
            </a:r>
            <a:r>
              <a:rPr lang="en-US" sz="1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classification_report</a:t>
            </a:r>
            <a:r>
              <a:rPr lang="en-US" sz="1200" dirty="0"/>
              <a:t>` </a:t>
            </a:r>
            <a:r>
              <a:rPr lang="en-US" sz="1200" dirty="0" err="1"/>
              <a:t>dari</a:t>
            </a:r>
            <a:r>
              <a:rPr lang="en-US" sz="1200" dirty="0"/>
              <a:t> Scikit-Learn </a:t>
            </a:r>
            <a:r>
              <a:rPr lang="en-US" sz="1200" dirty="0" err="1"/>
              <a:t>untuk</a:t>
            </a:r>
            <a:r>
              <a:rPr lang="en-US" sz="1200" dirty="0"/>
              <a:t> </a:t>
            </a:r>
            <a:r>
              <a:rPr lang="en-US" sz="1200" dirty="0" err="1"/>
              <a:t>menampilkan</a:t>
            </a:r>
            <a:r>
              <a:rPr lang="en-US" sz="1200" dirty="0"/>
              <a:t> </a:t>
            </a:r>
            <a:r>
              <a:rPr lang="en-US" sz="1200" dirty="0" err="1"/>
              <a:t>metrik</a:t>
            </a:r>
            <a:r>
              <a:rPr lang="en-US" sz="1200" dirty="0"/>
              <a:t> </a:t>
            </a:r>
            <a:r>
              <a:rPr lang="en-US" sz="1200" dirty="0" err="1"/>
              <a:t>evaluasi</a:t>
            </a:r>
            <a:r>
              <a:rPr lang="en-US" sz="1200" dirty="0"/>
              <a:t> </a:t>
            </a:r>
            <a:r>
              <a:rPr lang="en-US" sz="1200" dirty="0" err="1"/>
              <a:t>seperti</a:t>
            </a:r>
            <a:r>
              <a:rPr lang="en-US" sz="1200" dirty="0"/>
              <a:t> </a:t>
            </a:r>
            <a:r>
              <a:rPr lang="en-US" sz="1200" dirty="0" err="1"/>
              <a:t>presisi</a:t>
            </a:r>
            <a:r>
              <a:rPr lang="en-US" sz="1200" dirty="0"/>
              <a:t>, recall, dan F1-score.</a:t>
            </a:r>
            <a:endParaRPr sz="1200" dirty="0"/>
          </a:p>
        </p:txBody>
      </p:sp>
      <p:sp>
        <p:nvSpPr>
          <p:cNvPr id="8" name="Google Shape;1435;p37">
            <a:extLst>
              <a:ext uri="{FF2B5EF4-FFF2-40B4-BE49-F238E27FC236}">
                <a16:creationId xmlns:a16="http://schemas.microsoft.com/office/drawing/2014/main" id="{0703991E-A7F5-157B-2F91-14C2D9437FCF}"/>
              </a:ext>
            </a:extLst>
          </p:cNvPr>
          <p:cNvSpPr txBox="1">
            <a:spLocks/>
          </p:cNvSpPr>
          <p:nvPr/>
        </p:nvSpPr>
        <p:spPr>
          <a:xfrm>
            <a:off x="6681783" y="4783079"/>
            <a:ext cx="2153831" cy="298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algn="r"/>
            <a:r>
              <a:rPr lang="en-US" sz="1200" dirty="0" err="1"/>
              <a:t>Evaluasi</a:t>
            </a:r>
            <a:endParaRPr lang="en-US" sz="1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AA76A8-E346-D055-D9B1-FDFF2B0398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7304" y="1088904"/>
            <a:ext cx="4708958" cy="143012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56275D4-B906-A56B-D1BB-02FE5B5ABD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7304" y="3163487"/>
            <a:ext cx="4210638" cy="905001"/>
          </a:xfrm>
          <a:prstGeom prst="rect">
            <a:avLst/>
          </a:prstGeom>
        </p:spPr>
      </p:pic>
      <p:sp>
        <p:nvSpPr>
          <p:cNvPr id="7" name="Google Shape;1473;p41">
            <a:extLst>
              <a:ext uri="{FF2B5EF4-FFF2-40B4-BE49-F238E27FC236}">
                <a16:creationId xmlns:a16="http://schemas.microsoft.com/office/drawing/2014/main" id="{B567EB7C-D7AC-9184-1B4D-23B2AA3BC7E9}"/>
              </a:ext>
            </a:extLst>
          </p:cNvPr>
          <p:cNvSpPr txBox="1">
            <a:spLocks/>
          </p:cNvSpPr>
          <p:nvPr/>
        </p:nvSpPr>
        <p:spPr>
          <a:xfrm>
            <a:off x="720000" y="2900923"/>
            <a:ext cx="3519600" cy="14301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0" indent="0" algn="just"/>
            <a:r>
              <a:rPr lang="en-US" sz="1200" dirty="0" err="1"/>
              <a:t>Setelah</a:t>
            </a:r>
            <a:r>
              <a:rPr lang="en-US" sz="1200" dirty="0"/>
              <a:t> </a:t>
            </a:r>
            <a:r>
              <a:rPr lang="en-US" sz="1200" dirty="0" err="1"/>
              <a:t>dievaluasi</a:t>
            </a:r>
            <a:r>
              <a:rPr lang="en-US" sz="1200" dirty="0"/>
              <a:t> model </a:t>
            </a:r>
            <a:r>
              <a:rPr lang="en-US" sz="1200" dirty="0" err="1"/>
              <a:t>disimpan</a:t>
            </a:r>
            <a:r>
              <a:rPr lang="en-US" sz="1200" dirty="0"/>
              <a:t> </a:t>
            </a:r>
            <a:r>
              <a:rPr lang="en-US" sz="1200" dirty="0" err="1"/>
              <a:t>ke</a:t>
            </a:r>
            <a:r>
              <a:rPr lang="en-US" sz="1200" dirty="0"/>
              <a:t> </a:t>
            </a:r>
            <a:r>
              <a:rPr lang="en-US" sz="1200" dirty="0" err="1"/>
              <a:t>dalam</a:t>
            </a:r>
            <a:r>
              <a:rPr lang="en-US" sz="1200" dirty="0"/>
              <a:t> </a:t>
            </a:r>
            <a:r>
              <a: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model_Lstm.h5 </a:t>
            </a:r>
            <a:r>
              <a:rPr lang="en-US" sz="1200" dirty="0" err="1"/>
              <a:t>untuk</a:t>
            </a:r>
            <a:r>
              <a:rPr lang="en-US" sz="1200" dirty="0"/>
              <a:t> </a:t>
            </a:r>
            <a:r>
              <a:rPr lang="en-US" sz="1200" dirty="0" err="1"/>
              <a:t>digunakan</a:t>
            </a:r>
            <a:r>
              <a:rPr lang="en-US" sz="1200" dirty="0"/>
              <a:t> </a:t>
            </a:r>
            <a:r>
              <a:rPr lang="en-US" sz="1200" dirty="0" err="1"/>
              <a:t>nanti</a:t>
            </a:r>
            <a:r>
              <a:rPr lang="en-US" sz="1200" dirty="0"/>
              <a:t> pada </a:t>
            </a:r>
            <a:r>
              <a:rPr lang="en-US" sz="1200" dirty="0" err="1"/>
              <a:t>saat</a:t>
            </a:r>
            <a:r>
              <a:rPr lang="en-US" sz="1200" dirty="0"/>
              <a:t> </a:t>
            </a:r>
            <a:r>
              <a:rPr lang="en-US" sz="1200" dirty="0" err="1"/>
              <a:t>mendeploy</a:t>
            </a:r>
            <a:r>
              <a:rPr lang="en-US" sz="1200" dirty="0"/>
              <a:t> API</a:t>
            </a:r>
            <a:endParaRPr lang="en-US" sz="1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575598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41"/>
          <p:cNvSpPr txBox="1">
            <a:spLocks noGrp="1"/>
          </p:cNvSpPr>
          <p:nvPr>
            <p:ph type="title"/>
          </p:nvPr>
        </p:nvSpPr>
        <p:spPr>
          <a:xfrm>
            <a:off x="720000" y="388342"/>
            <a:ext cx="3519600" cy="16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Visualisasi</a:t>
            </a:r>
            <a:endParaRPr dirty="0"/>
          </a:p>
        </p:txBody>
      </p:sp>
      <p:sp>
        <p:nvSpPr>
          <p:cNvPr id="1473" name="Google Shape;1473;p41"/>
          <p:cNvSpPr txBox="1">
            <a:spLocks noGrp="1"/>
          </p:cNvSpPr>
          <p:nvPr>
            <p:ph type="subTitle" idx="1"/>
          </p:nvPr>
        </p:nvSpPr>
        <p:spPr>
          <a:xfrm>
            <a:off x="303635" y="3421418"/>
            <a:ext cx="8536727" cy="116736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/>
              <a:t>Berdasarkan</a:t>
            </a:r>
            <a:r>
              <a:rPr lang="en-US" sz="1200" dirty="0"/>
              <a:t> </a:t>
            </a:r>
            <a:r>
              <a:rPr lang="en-US" sz="1200" dirty="0" err="1"/>
              <a:t>grafik</a:t>
            </a:r>
            <a:r>
              <a:rPr lang="en-US" sz="1200" dirty="0"/>
              <a:t> yang </a:t>
            </a:r>
            <a:r>
              <a:rPr lang="en-US" sz="1200" dirty="0" err="1"/>
              <a:t>disediakan</a:t>
            </a:r>
            <a:r>
              <a:rPr lang="en-US" sz="1200" dirty="0"/>
              <a:t>, model </a:t>
            </a:r>
            <a:r>
              <a:rPr lang="en-US" sz="1200" dirty="0" err="1"/>
              <a:t>menunjukkan</a:t>
            </a:r>
            <a:r>
              <a:rPr lang="en-US" sz="1200" dirty="0"/>
              <a:t> </a:t>
            </a:r>
            <a:r>
              <a:rPr lang="en-US" sz="1200" dirty="0" err="1"/>
              <a:t>performa</a:t>
            </a:r>
            <a:r>
              <a:rPr lang="en-US" sz="1200" dirty="0"/>
              <a:t> yang </a:t>
            </a:r>
            <a:r>
              <a:rPr lang="en-US" sz="1200" dirty="0" err="1"/>
              <a:t>baik</a:t>
            </a:r>
            <a:r>
              <a:rPr lang="en-US" sz="1200" dirty="0"/>
              <a:t> pada data </a:t>
            </a:r>
            <a:r>
              <a:rPr lang="en-US" sz="1200" dirty="0" err="1"/>
              <a:t>pelatihan</a:t>
            </a:r>
            <a:r>
              <a:rPr lang="en-US" sz="1200" dirty="0"/>
              <a:t> </a:t>
            </a:r>
            <a:r>
              <a:rPr lang="en-US" sz="1200" dirty="0" err="1"/>
              <a:t>dengan</a:t>
            </a:r>
            <a:r>
              <a:rPr lang="en-US" sz="1200" dirty="0"/>
              <a:t> </a:t>
            </a:r>
            <a:r>
              <a:rPr lang="en-US" sz="1200" dirty="0" err="1"/>
              <a:t>penurunan</a:t>
            </a:r>
            <a:r>
              <a:rPr lang="en-US" sz="1200" dirty="0"/>
              <a:t> loss yang </a:t>
            </a:r>
            <a:r>
              <a:rPr lang="en-US" sz="1200" dirty="0" err="1"/>
              <a:t>signifikan</a:t>
            </a:r>
            <a:r>
              <a:rPr lang="en-US" sz="1200" dirty="0"/>
              <a:t> dan </a:t>
            </a:r>
            <a:r>
              <a:rPr lang="en-US" sz="1200" dirty="0" err="1"/>
              <a:t>peningkatan</a:t>
            </a:r>
            <a:r>
              <a:rPr lang="en-US" sz="1200" dirty="0"/>
              <a:t> </a:t>
            </a:r>
            <a:r>
              <a:rPr lang="en-US" sz="1200" dirty="0" err="1"/>
              <a:t>akurasi</a:t>
            </a:r>
            <a:r>
              <a:rPr lang="en-US" sz="1200" dirty="0"/>
              <a:t> yang </a:t>
            </a:r>
            <a:r>
              <a:rPr lang="en-US" sz="1200" dirty="0" err="1"/>
              <a:t>tinggi</a:t>
            </a:r>
            <a:r>
              <a:rPr lang="en-US" sz="1200" dirty="0"/>
              <a:t>. </a:t>
            </a:r>
            <a:r>
              <a:rPr lang="en-US" sz="1200" dirty="0" err="1"/>
              <a:t>Namun</a:t>
            </a:r>
            <a:r>
              <a:rPr lang="en-US" sz="1200" dirty="0"/>
              <a:t>, pada data </a:t>
            </a:r>
            <a:r>
              <a:rPr lang="en-US" sz="1200" dirty="0" err="1"/>
              <a:t>validasi</a:t>
            </a:r>
            <a:r>
              <a:rPr lang="en-US" sz="1200" dirty="0"/>
              <a:t>, </a:t>
            </a:r>
            <a:r>
              <a:rPr lang="en-US" sz="1200" dirty="0" err="1"/>
              <a:t>meskipun</a:t>
            </a:r>
            <a:r>
              <a:rPr lang="en-US" sz="1200" dirty="0"/>
              <a:t> </a:t>
            </a:r>
            <a:r>
              <a:rPr lang="en-US" sz="1200" dirty="0" err="1"/>
              <a:t>awalnya</a:t>
            </a:r>
            <a:r>
              <a:rPr lang="en-US" sz="1200" dirty="0"/>
              <a:t> model </a:t>
            </a:r>
            <a:r>
              <a:rPr lang="en-US" sz="1200" dirty="0" err="1"/>
              <a:t>menunjukkan</a:t>
            </a:r>
            <a:r>
              <a:rPr lang="en-US" sz="1200" dirty="0"/>
              <a:t> </a:t>
            </a:r>
            <a:r>
              <a:rPr lang="en-US" sz="1200" dirty="0" err="1"/>
              <a:t>peningkatan</a:t>
            </a:r>
            <a:r>
              <a:rPr lang="en-US" sz="1200" dirty="0"/>
              <a:t>, </a:t>
            </a:r>
            <a:r>
              <a:rPr lang="en-US" sz="1200" dirty="0" err="1"/>
              <a:t>performa</a:t>
            </a:r>
            <a:r>
              <a:rPr lang="en-US" sz="1200" dirty="0"/>
              <a:t> </a:t>
            </a:r>
            <a:r>
              <a:rPr lang="en-US" sz="1200" dirty="0" err="1"/>
              <a:t>mulai</a:t>
            </a:r>
            <a:r>
              <a:rPr lang="en-US" sz="1200" dirty="0"/>
              <a:t> </a:t>
            </a:r>
            <a:r>
              <a:rPr lang="en-US" sz="1200" dirty="0" err="1"/>
              <a:t>menurun</a:t>
            </a:r>
            <a:r>
              <a:rPr lang="en-US" sz="1200" dirty="0"/>
              <a:t> </a:t>
            </a:r>
            <a:r>
              <a:rPr lang="en-US" sz="1200" dirty="0" err="1"/>
              <a:t>setelah</a:t>
            </a:r>
            <a:r>
              <a:rPr lang="en-US" sz="1200" dirty="0"/>
              <a:t> </a:t>
            </a:r>
            <a:r>
              <a:rPr lang="en-US" sz="1200" dirty="0" err="1"/>
              <a:t>beberapa</a:t>
            </a:r>
            <a:r>
              <a:rPr lang="en-US" sz="1200" dirty="0"/>
              <a:t> epoch, </a:t>
            </a:r>
            <a:r>
              <a:rPr lang="en-US" sz="1200" dirty="0" err="1"/>
              <a:t>mengindikasikan</a:t>
            </a:r>
            <a:r>
              <a:rPr lang="en-US" sz="1200" dirty="0"/>
              <a:t> </a:t>
            </a:r>
            <a:r>
              <a:rPr lang="en-US" sz="1200" dirty="0" err="1"/>
              <a:t>bahwa</a:t>
            </a:r>
            <a:r>
              <a:rPr lang="en-US" sz="1200" dirty="0"/>
              <a:t> model </a:t>
            </a:r>
            <a:r>
              <a:rPr lang="en-US" sz="1200" dirty="0" err="1"/>
              <a:t>mengalami</a:t>
            </a:r>
            <a:r>
              <a:rPr lang="en-US" sz="1200" dirty="0"/>
              <a:t> overfitting. </a:t>
            </a:r>
            <a:r>
              <a:rPr lang="en-US" sz="1200" dirty="0" err="1"/>
              <a:t>Ini</a:t>
            </a:r>
            <a:r>
              <a:rPr lang="en-US" sz="1200" dirty="0"/>
              <a:t> </a:t>
            </a:r>
            <a:r>
              <a:rPr lang="en-US" sz="1200" dirty="0" err="1"/>
              <a:t>berarti</a:t>
            </a:r>
            <a:r>
              <a:rPr lang="en-US" sz="1200" dirty="0"/>
              <a:t> </a:t>
            </a:r>
            <a:r>
              <a:rPr lang="en-US" sz="1200" dirty="0" err="1"/>
              <a:t>bahwa</a:t>
            </a:r>
            <a:r>
              <a:rPr lang="en-US" sz="1200" dirty="0"/>
              <a:t> model </a:t>
            </a:r>
            <a:r>
              <a:rPr lang="en-US" sz="1200" dirty="0" err="1"/>
              <a:t>belajar</a:t>
            </a:r>
            <a:r>
              <a:rPr lang="en-US" sz="1200" dirty="0"/>
              <a:t> sangat </a:t>
            </a:r>
            <a:r>
              <a:rPr lang="en-US" sz="1200" dirty="0" err="1"/>
              <a:t>baik</a:t>
            </a:r>
            <a:r>
              <a:rPr lang="en-US" sz="1200" dirty="0"/>
              <a:t> pada data </a:t>
            </a:r>
            <a:r>
              <a:rPr lang="en-US" sz="1200" dirty="0" err="1"/>
              <a:t>pelatihan</a:t>
            </a:r>
            <a:r>
              <a:rPr lang="en-US" sz="1200" dirty="0"/>
              <a:t> </a:t>
            </a:r>
            <a:r>
              <a:rPr lang="en-US" sz="1200" dirty="0" err="1"/>
              <a:t>tetapi</a:t>
            </a:r>
            <a:r>
              <a:rPr lang="en-US" sz="1200" dirty="0"/>
              <a:t> </a:t>
            </a:r>
            <a:r>
              <a:rPr lang="en-US" sz="1200" dirty="0" err="1"/>
              <a:t>tidak</a:t>
            </a:r>
            <a:r>
              <a:rPr lang="en-US" sz="1200" dirty="0"/>
              <a:t> </a:t>
            </a:r>
            <a:r>
              <a:rPr lang="en-US" sz="1200" dirty="0" err="1"/>
              <a:t>dapat</a:t>
            </a:r>
            <a:r>
              <a:rPr lang="en-US" sz="1200" dirty="0"/>
              <a:t> </a:t>
            </a:r>
            <a:r>
              <a:rPr lang="en-US" sz="1200" dirty="0" err="1"/>
              <a:t>menggeneralisasi</a:t>
            </a:r>
            <a:r>
              <a:rPr lang="en-US" sz="1200" dirty="0"/>
              <a:t> </a:t>
            </a:r>
            <a:r>
              <a:rPr lang="en-US" sz="1200" dirty="0" err="1"/>
              <a:t>dengan</a:t>
            </a:r>
            <a:r>
              <a:rPr lang="en-US" sz="1200" dirty="0"/>
              <a:t> </a:t>
            </a:r>
            <a:r>
              <a:rPr lang="en-US" sz="1200" dirty="0" err="1"/>
              <a:t>baik</a:t>
            </a:r>
            <a:r>
              <a:rPr lang="en-US" sz="1200" dirty="0"/>
              <a:t> pada data </a:t>
            </a:r>
            <a:r>
              <a:rPr lang="en-US" sz="1200" dirty="0" err="1"/>
              <a:t>validasi</a:t>
            </a:r>
            <a:r>
              <a:rPr lang="en-US" sz="1200" dirty="0"/>
              <a:t> yang </a:t>
            </a:r>
            <a:r>
              <a:rPr lang="en-US" sz="1200" dirty="0" err="1"/>
              <a:t>baru</a:t>
            </a:r>
            <a:r>
              <a:rPr lang="en-US" sz="1200" dirty="0"/>
              <a:t>.</a:t>
            </a:r>
            <a:endParaRPr sz="1200" dirty="0"/>
          </a:p>
        </p:txBody>
      </p:sp>
      <p:sp>
        <p:nvSpPr>
          <p:cNvPr id="8" name="Google Shape;1435;p37">
            <a:extLst>
              <a:ext uri="{FF2B5EF4-FFF2-40B4-BE49-F238E27FC236}">
                <a16:creationId xmlns:a16="http://schemas.microsoft.com/office/drawing/2014/main" id="{0703991E-A7F5-157B-2F91-14C2D9437FCF}"/>
              </a:ext>
            </a:extLst>
          </p:cNvPr>
          <p:cNvSpPr txBox="1">
            <a:spLocks/>
          </p:cNvSpPr>
          <p:nvPr/>
        </p:nvSpPr>
        <p:spPr>
          <a:xfrm>
            <a:off x="7402787" y="4755158"/>
            <a:ext cx="1633475" cy="298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r>
              <a:rPr lang="en-US" sz="1200" dirty="0" err="1"/>
              <a:t>Visualisasi</a:t>
            </a:r>
            <a:r>
              <a:rPr lang="en-US" sz="1200" dirty="0"/>
              <a:t> Model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1BE9B0-FC7D-943E-C512-26CF1CCB1C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7044" y="998163"/>
            <a:ext cx="6009911" cy="2397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0855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3" name="Google Shape;1453;p39"/>
          <p:cNvSpPr txBox="1">
            <a:spLocks noGrp="1"/>
          </p:cNvSpPr>
          <p:nvPr>
            <p:ph type="title"/>
          </p:nvPr>
        </p:nvSpPr>
        <p:spPr>
          <a:xfrm>
            <a:off x="1710215" y="2257543"/>
            <a:ext cx="5723570" cy="62841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Demonstrasi API</a:t>
            </a:r>
            <a:endParaRPr sz="4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Google Shape;1435;p37">
            <a:extLst>
              <a:ext uri="{FF2B5EF4-FFF2-40B4-BE49-F238E27FC236}">
                <a16:creationId xmlns:a16="http://schemas.microsoft.com/office/drawing/2014/main" id="{9B5157B8-E00B-5B80-4D10-CD8F6C276C6D}"/>
              </a:ext>
            </a:extLst>
          </p:cNvPr>
          <p:cNvSpPr txBox="1">
            <a:spLocks/>
          </p:cNvSpPr>
          <p:nvPr/>
        </p:nvSpPr>
        <p:spPr>
          <a:xfrm>
            <a:off x="7402787" y="4755158"/>
            <a:ext cx="1633475" cy="298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r>
              <a:rPr lang="en-US" sz="1200" dirty="0"/>
              <a:t>Data Preprocessing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3" name="Google Shape;1453;p39"/>
          <p:cNvSpPr txBox="1">
            <a:spLocks noGrp="1"/>
          </p:cNvSpPr>
          <p:nvPr>
            <p:ph type="title"/>
          </p:nvPr>
        </p:nvSpPr>
        <p:spPr>
          <a:xfrm>
            <a:off x="1710215" y="2257543"/>
            <a:ext cx="5723570" cy="62841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 &amp; A</a:t>
            </a:r>
            <a:endParaRPr sz="4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Google Shape;1435;p37">
            <a:extLst>
              <a:ext uri="{FF2B5EF4-FFF2-40B4-BE49-F238E27FC236}">
                <a16:creationId xmlns:a16="http://schemas.microsoft.com/office/drawing/2014/main" id="{9B5157B8-E00B-5B80-4D10-CD8F6C276C6D}"/>
              </a:ext>
            </a:extLst>
          </p:cNvPr>
          <p:cNvSpPr txBox="1">
            <a:spLocks/>
          </p:cNvSpPr>
          <p:nvPr/>
        </p:nvSpPr>
        <p:spPr>
          <a:xfrm>
            <a:off x="7402787" y="4755158"/>
            <a:ext cx="1633475" cy="298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r>
              <a:rPr lang="en-US" sz="1200" dirty="0"/>
              <a:t>Data Preprocessing</a:t>
            </a:r>
          </a:p>
        </p:txBody>
      </p:sp>
    </p:spTree>
    <p:extLst>
      <p:ext uri="{BB962C8B-B14F-4D97-AF65-F5344CB8AC3E}">
        <p14:creationId xmlns:p14="http://schemas.microsoft.com/office/powerpoint/2010/main" val="23285720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7" name="Google Shape;1537;p43"/>
          <p:cNvSpPr txBox="1">
            <a:spLocks noGrp="1"/>
          </p:cNvSpPr>
          <p:nvPr>
            <p:ph type="title"/>
          </p:nvPr>
        </p:nvSpPr>
        <p:spPr>
          <a:xfrm>
            <a:off x="2334451" y="1805250"/>
            <a:ext cx="4475098" cy="153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Terima Kasih</a:t>
            </a:r>
            <a:endParaRPr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5" name="Google Shape;1435;p3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Pendahuluan</a:t>
            </a:r>
            <a:endParaRPr dirty="0"/>
          </a:p>
        </p:txBody>
      </p:sp>
      <p:sp>
        <p:nvSpPr>
          <p:cNvPr id="1436" name="Google Shape;1436;p37"/>
          <p:cNvSpPr txBox="1">
            <a:spLocks noGrp="1"/>
          </p:cNvSpPr>
          <p:nvPr>
            <p:ph type="subTitle" idx="1"/>
          </p:nvPr>
        </p:nvSpPr>
        <p:spPr>
          <a:xfrm>
            <a:off x="720025" y="1207566"/>
            <a:ext cx="7704000" cy="26105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Twitter </a:t>
            </a:r>
            <a:r>
              <a:rPr lang="en-US" sz="1800" dirty="0" err="1"/>
              <a:t>telah</a:t>
            </a:r>
            <a:r>
              <a:rPr lang="en-US" sz="1800" dirty="0"/>
              <a:t> </a:t>
            </a:r>
            <a:r>
              <a:rPr lang="en-US" sz="1800" dirty="0" err="1"/>
              <a:t>menjadi</a:t>
            </a:r>
            <a:r>
              <a:rPr lang="en-US" sz="1800" dirty="0"/>
              <a:t> salah </a:t>
            </a:r>
            <a:r>
              <a:rPr lang="en-US" sz="1800" dirty="0" err="1"/>
              <a:t>satu</a:t>
            </a:r>
            <a:r>
              <a:rPr lang="en-US" sz="1800" dirty="0"/>
              <a:t> platform </a:t>
            </a:r>
            <a:r>
              <a:rPr lang="en-US" sz="1800" dirty="0" err="1"/>
              <a:t>utama</a:t>
            </a:r>
            <a:r>
              <a:rPr lang="en-US" sz="1800" dirty="0"/>
              <a:t> </a:t>
            </a:r>
            <a:r>
              <a:rPr lang="en-US" sz="1800" dirty="0" err="1"/>
              <a:t>untuk</a:t>
            </a:r>
            <a:r>
              <a:rPr lang="en-US" sz="1800" dirty="0"/>
              <a:t> </a:t>
            </a:r>
            <a:r>
              <a:rPr lang="en-US" sz="1800" dirty="0" err="1"/>
              <a:t>mengekspresikan</a:t>
            </a:r>
            <a:r>
              <a:rPr lang="en-US" sz="1800" dirty="0"/>
              <a:t> </a:t>
            </a:r>
            <a:r>
              <a:rPr lang="en-US" sz="1800" dirty="0" err="1"/>
              <a:t>opini</a:t>
            </a:r>
            <a:r>
              <a:rPr lang="en-US" sz="1800" dirty="0"/>
              <a:t>, </a:t>
            </a:r>
            <a:r>
              <a:rPr lang="en-US" sz="1800" dirty="0" err="1"/>
              <a:t>berbagi</a:t>
            </a:r>
            <a:r>
              <a:rPr lang="en-US" sz="1800" dirty="0"/>
              <a:t> </a:t>
            </a:r>
            <a:r>
              <a:rPr lang="en-US" sz="1800" dirty="0" err="1"/>
              <a:t>berita</a:t>
            </a:r>
            <a:r>
              <a:rPr lang="en-US" sz="1800" dirty="0"/>
              <a:t>, dan </a:t>
            </a:r>
            <a:r>
              <a:rPr lang="en-US" sz="1800" dirty="0" err="1"/>
              <a:t>berdiskusi</a:t>
            </a:r>
            <a:r>
              <a:rPr lang="en-US" sz="1800" dirty="0"/>
              <a:t> </a:t>
            </a:r>
            <a:r>
              <a:rPr lang="en-US" sz="1800" dirty="0" err="1"/>
              <a:t>tentang</a:t>
            </a:r>
            <a:r>
              <a:rPr lang="en-US" sz="1800" dirty="0"/>
              <a:t> </a:t>
            </a:r>
            <a:r>
              <a:rPr lang="en-US" sz="1800" dirty="0" err="1"/>
              <a:t>berbagai</a:t>
            </a:r>
            <a:r>
              <a:rPr lang="en-US" sz="1800" dirty="0"/>
              <a:t> </a:t>
            </a:r>
            <a:r>
              <a:rPr lang="en-US" sz="1800" dirty="0" err="1"/>
              <a:t>topik</a:t>
            </a:r>
            <a:r>
              <a:rPr lang="en-US" sz="1800" dirty="0"/>
              <a:t>. </a:t>
            </a:r>
            <a:r>
              <a:rPr lang="en-US" sz="1800" dirty="0" err="1"/>
              <a:t>Namun</a:t>
            </a:r>
            <a:r>
              <a:rPr lang="en-US" sz="1800" dirty="0"/>
              <a:t>, volume tweet yang sangat </a:t>
            </a:r>
            <a:r>
              <a:rPr lang="en-US" sz="1800" dirty="0" err="1"/>
              <a:t>besar</a:t>
            </a:r>
            <a:r>
              <a:rPr lang="en-US" sz="1800" dirty="0"/>
              <a:t> yang </a:t>
            </a:r>
            <a:r>
              <a:rPr lang="en-US" sz="1800" dirty="0" err="1"/>
              <a:t>dihasilkan</a:t>
            </a:r>
            <a:r>
              <a:rPr lang="en-US" sz="1800" dirty="0"/>
              <a:t> </a:t>
            </a:r>
            <a:r>
              <a:rPr lang="en-US" sz="1800" dirty="0" err="1"/>
              <a:t>setiap</a:t>
            </a:r>
            <a:r>
              <a:rPr lang="en-US" sz="1800" dirty="0"/>
              <a:t> </a:t>
            </a:r>
            <a:r>
              <a:rPr lang="en-US" sz="1800" dirty="0" err="1"/>
              <a:t>hari</a:t>
            </a:r>
            <a:r>
              <a:rPr lang="en-US" sz="1800" dirty="0"/>
              <a:t> </a:t>
            </a:r>
            <a:r>
              <a:rPr lang="en-US" sz="1800" dirty="0" err="1"/>
              <a:t>menimbulkan</a:t>
            </a:r>
            <a:r>
              <a:rPr lang="en-US" sz="1800" dirty="0"/>
              <a:t> </a:t>
            </a:r>
            <a:r>
              <a:rPr lang="en-US" sz="1800" dirty="0" err="1"/>
              <a:t>tantangan</a:t>
            </a:r>
            <a:r>
              <a:rPr lang="en-US" sz="1800" dirty="0"/>
              <a:t> </a:t>
            </a:r>
            <a:r>
              <a:rPr lang="en-US" sz="1800" dirty="0" err="1"/>
              <a:t>dalam</a:t>
            </a:r>
            <a:r>
              <a:rPr lang="en-US" sz="1800" dirty="0"/>
              <a:t> </a:t>
            </a:r>
            <a:r>
              <a:rPr lang="en-US" sz="1800" dirty="0" err="1"/>
              <a:t>mengidentifikasi</a:t>
            </a:r>
            <a:r>
              <a:rPr lang="en-US" sz="1800" dirty="0"/>
              <a:t> dan </a:t>
            </a:r>
            <a:r>
              <a:rPr lang="en-US" sz="1800" dirty="0" err="1"/>
              <a:t>memahami</a:t>
            </a:r>
            <a:r>
              <a:rPr lang="en-US" sz="1800" dirty="0"/>
              <a:t> </a:t>
            </a:r>
            <a:r>
              <a:rPr lang="en-US" sz="1800" dirty="0" err="1"/>
              <a:t>sentimen</a:t>
            </a:r>
            <a:r>
              <a:rPr lang="en-US" sz="1800" dirty="0"/>
              <a:t> </a:t>
            </a:r>
            <a:r>
              <a:rPr lang="en-US" sz="1800" dirty="0" err="1"/>
              <a:t>publik</a:t>
            </a:r>
            <a:r>
              <a:rPr lang="en-US" sz="1800" dirty="0"/>
              <a:t> </a:t>
            </a:r>
            <a:r>
              <a:rPr lang="en-US" sz="1800" dirty="0" err="1"/>
              <a:t>terhadap</a:t>
            </a:r>
            <a:r>
              <a:rPr lang="en-US" sz="1800" dirty="0"/>
              <a:t> </a:t>
            </a:r>
            <a:r>
              <a:rPr lang="en-US" sz="1800" dirty="0" err="1"/>
              <a:t>isu-isu</a:t>
            </a:r>
            <a:r>
              <a:rPr lang="en-US" sz="1800" dirty="0"/>
              <a:t> </a:t>
            </a:r>
            <a:r>
              <a:rPr lang="en-US" sz="1800" dirty="0" err="1"/>
              <a:t>tertentu</a:t>
            </a:r>
            <a:r>
              <a:rPr lang="en-US" sz="1800" dirty="0"/>
              <a:t>. </a:t>
            </a:r>
            <a:r>
              <a:rPr lang="en-US" sz="1800" dirty="0" err="1"/>
              <a:t>Analisis</a:t>
            </a:r>
            <a:r>
              <a:rPr lang="en-US" sz="1800" dirty="0"/>
              <a:t> </a:t>
            </a:r>
            <a:r>
              <a:rPr lang="en-US" sz="1800" dirty="0" err="1"/>
              <a:t>sentimen</a:t>
            </a:r>
            <a:r>
              <a:rPr lang="en-US" sz="1800" dirty="0"/>
              <a:t> </a:t>
            </a:r>
            <a:r>
              <a:rPr lang="en-US" sz="1800" dirty="0" err="1"/>
              <a:t>bertujuan</a:t>
            </a:r>
            <a:r>
              <a:rPr lang="en-US" sz="1800" dirty="0"/>
              <a:t> </a:t>
            </a:r>
            <a:r>
              <a:rPr lang="en-US" sz="1800" dirty="0" err="1"/>
              <a:t>untuk</a:t>
            </a:r>
            <a:r>
              <a:rPr lang="en-US" sz="1800" dirty="0"/>
              <a:t> </a:t>
            </a:r>
            <a:r>
              <a:rPr lang="en-US" sz="1800" dirty="0" err="1"/>
              <a:t>secara</a:t>
            </a:r>
            <a:r>
              <a:rPr lang="en-US" sz="1800" dirty="0"/>
              <a:t> </a:t>
            </a:r>
            <a:r>
              <a:rPr lang="en-US" sz="1800" dirty="0" err="1"/>
              <a:t>otomatis</a:t>
            </a:r>
            <a:r>
              <a:rPr lang="en-US" sz="1800" dirty="0"/>
              <a:t> </a:t>
            </a:r>
            <a:r>
              <a:rPr lang="en-US" sz="1800" dirty="0" err="1"/>
              <a:t>mendeteksi</a:t>
            </a:r>
            <a:r>
              <a:rPr lang="en-US" sz="1800" dirty="0"/>
              <a:t> </a:t>
            </a:r>
            <a:r>
              <a:rPr lang="en-US" sz="1800" dirty="0" err="1"/>
              <a:t>sentimen</a:t>
            </a:r>
            <a:r>
              <a:rPr lang="en-US" sz="1800" dirty="0"/>
              <a:t> di </a:t>
            </a:r>
            <a:r>
              <a:rPr lang="en-US" sz="1800" dirty="0" err="1"/>
              <a:t>balik</a:t>
            </a:r>
            <a:r>
              <a:rPr lang="en-US" sz="1800" dirty="0"/>
              <a:t> </a:t>
            </a:r>
            <a:r>
              <a:rPr lang="en-US" sz="1800" dirty="0" err="1"/>
              <a:t>sebuah</a:t>
            </a:r>
            <a:r>
              <a:rPr lang="en-US" sz="1800" dirty="0"/>
              <a:t> tweet, </a:t>
            </a:r>
            <a:r>
              <a:rPr lang="en-US" sz="1800" dirty="0" err="1"/>
              <a:t>apakah</a:t>
            </a:r>
            <a:r>
              <a:rPr lang="en-US" sz="1800" dirty="0"/>
              <a:t> </a:t>
            </a:r>
            <a:r>
              <a:rPr lang="en-US" sz="1800" dirty="0" err="1"/>
              <a:t>itu</a:t>
            </a:r>
            <a:r>
              <a:rPr lang="en-US" sz="1800" dirty="0"/>
              <a:t> </a:t>
            </a:r>
            <a:r>
              <a:rPr lang="en-US" sz="1800" dirty="0" err="1"/>
              <a:t>positif</a:t>
            </a:r>
            <a:r>
              <a:rPr lang="en-US" sz="1800" dirty="0"/>
              <a:t>, </a:t>
            </a:r>
            <a:r>
              <a:rPr lang="en-US" sz="1800" dirty="0" err="1"/>
              <a:t>negatif</a:t>
            </a:r>
            <a:r>
              <a:rPr lang="en-US" sz="1800" dirty="0"/>
              <a:t>, </a:t>
            </a:r>
            <a:r>
              <a:rPr lang="en-US" sz="1800" dirty="0" err="1"/>
              <a:t>atau</a:t>
            </a:r>
            <a:r>
              <a:rPr lang="en-US" sz="1800" dirty="0"/>
              <a:t> </a:t>
            </a:r>
            <a:r>
              <a:rPr lang="en-US" sz="1800" dirty="0" err="1"/>
              <a:t>netral</a:t>
            </a:r>
            <a:r>
              <a:rPr lang="en-US" sz="1800" dirty="0"/>
              <a:t>. </a:t>
            </a:r>
            <a:r>
              <a:rPr lang="en-US" sz="1800" dirty="0" err="1"/>
              <a:t>Informasi</a:t>
            </a:r>
            <a:r>
              <a:rPr lang="en-US" sz="1800" dirty="0"/>
              <a:t> </a:t>
            </a:r>
            <a:r>
              <a:rPr lang="en-US" sz="1800" dirty="0" err="1"/>
              <a:t>ini</a:t>
            </a:r>
            <a:r>
              <a:rPr lang="en-US" sz="1800" dirty="0"/>
              <a:t> sangat </a:t>
            </a:r>
            <a:r>
              <a:rPr lang="en-US" sz="1800" dirty="0" err="1"/>
              <a:t>berharga</a:t>
            </a:r>
            <a:r>
              <a:rPr lang="en-US" sz="1800" dirty="0"/>
              <a:t> </a:t>
            </a:r>
            <a:r>
              <a:rPr lang="en-US" sz="1800" dirty="0" err="1"/>
              <a:t>bagi</a:t>
            </a:r>
            <a:r>
              <a:rPr lang="en-US" sz="1800" dirty="0"/>
              <a:t> </a:t>
            </a:r>
            <a:r>
              <a:rPr lang="en-US" sz="1800" dirty="0" err="1"/>
              <a:t>bisnis</a:t>
            </a:r>
            <a:r>
              <a:rPr lang="en-US" sz="1800" dirty="0"/>
              <a:t>, </a:t>
            </a:r>
            <a:r>
              <a:rPr lang="en-US" sz="1800" dirty="0" err="1"/>
              <a:t>organisasi</a:t>
            </a:r>
            <a:r>
              <a:rPr lang="en-US" sz="1800" dirty="0"/>
              <a:t>, dan </a:t>
            </a:r>
            <a:r>
              <a:rPr lang="en-US" sz="1800" dirty="0" err="1"/>
              <a:t>peneliti</a:t>
            </a:r>
            <a:r>
              <a:rPr lang="en-US" sz="1800" dirty="0"/>
              <a:t> </a:t>
            </a:r>
            <a:r>
              <a:rPr lang="en-US" sz="1800" dirty="0" err="1"/>
              <a:t>untuk</a:t>
            </a:r>
            <a:r>
              <a:rPr lang="en-US" sz="1800" dirty="0"/>
              <a:t> </a:t>
            </a:r>
            <a:r>
              <a:rPr lang="en-US" sz="1800" dirty="0" err="1"/>
              <a:t>mengukur</a:t>
            </a:r>
            <a:r>
              <a:rPr lang="en-US" sz="1800" dirty="0"/>
              <a:t> </a:t>
            </a:r>
            <a:r>
              <a:rPr lang="en-US" sz="1800" dirty="0" err="1"/>
              <a:t>opini</a:t>
            </a:r>
            <a:r>
              <a:rPr lang="en-US" sz="1800" dirty="0"/>
              <a:t> </a:t>
            </a:r>
            <a:r>
              <a:rPr lang="en-US" sz="1800" dirty="0" err="1"/>
              <a:t>publik</a:t>
            </a:r>
            <a:r>
              <a:rPr lang="en-US" sz="1800" dirty="0"/>
              <a:t>, </a:t>
            </a:r>
            <a:r>
              <a:rPr lang="en-US" sz="1800" dirty="0" err="1"/>
              <a:t>memantau</a:t>
            </a:r>
            <a:r>
              <a:rPr lang="en-US" sz="1800" dirty="0"/>
              <a:t> </a:t>
            </a:r>
            <a:r>
              <a:rPr lang="en-US" sz="1800" dirty="0" err="1"/>
              <a:t>reputasi</a:t>
            </a:r>
            <a:r>
              <a:rPr lang="en-US" sz="1800" dirty="0"/>
              <a:t> </a:t>
            </a:r>
            <a:r>
              <a:rPr lang="en-US" sz="1800" dirty="0" err="1"/>
              <a:t>merek</a:t>
            </a:r>
            <a:r>
              <a:rPr lang="en-US" sz="1800" dirty="0"/>
              <a:t>, dan </a:t>
            </a:r>
            <a:r>
              <a:rPr lang="en-US" sz="1800" dirty="0" err="1"/>
              <a:t>memahami</a:t>
            </a:r>
            <a:r>
              <a:rPr lang="en-US" sz="1800" dirty="0"/>
              <a:t> </a:t>
            </a:r>
            <a:r>
              <a:rPr lang="en-US" sz="1800" dirty="0" err="1"/>
              <a:t>umpan</a:t>
            </a:r>
            <a:r>
              <a:rPr lang="en-US" sz="1800" dirty="0"/>
              <a:t> </a:t>
            </a:r>
            <a:r>
              <a:rPr lang="en-US" sz="1800" dirty="0" err="1"/>
              <a:t>balik</a:t>
            </a:r>
            <a:r>
              <a:rPr lang="en-US" sz="1800" dirty="0"/>
              <a:t> </a:t>
            </a:r>
            <a:r>
              <a:rPr lang="en-US" sz="1800" dirty="0" err="1"/>
              <a:t>pelanggan</a:t>
            </a:r>
            <a:r>
              <a:rPr lang="en-US" sz="1800" dirty="0"/>
              <a:t>.</a:t>
            </a:r>
            <a:endParaRPr sz="1800" dirty="0"/>
          </a:p>
        </p:txBody>
      </p:sp>
      <p:sp>
        <p:nvSpPr>
          <p:cNvPr id="2" name="Google Shape;1435;p37">
            <a:extLst>
              <a:ext uri="{FF2B5EF4-FFF2-40B4-BE49-F238E27FC236}">
                <a16:creationId xmlns:a16="http://schemas.microsoft.com/office/drawing/2014/main" id="{50938A92-887C-76A2-BE56-F120367AA3F9}"/>
              </a:ext>
            </a:extLst>
          </p:cNvPr>
          <p:cNvSpPr txBox="1">
            <a:spLocks/>
          </p:cNvSpPr>
          <p:nvPr/>
        </p:nvSpPr>
        <p:spPr>
          <a:xfrm>
            <a:off x="62702" y="33373"/>
            <a:ext cx="1633475" cy="298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r>
              <a:rPr lang="en-US" sz="1200" dirty="0"/>
              <a:t>Problem Definition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" name="Google Shape;1543;p4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Rumusan Masalah</a:t>
            </a:r>
            <a:endParaRPr dirty="0"/>
          </a:p>
        </p:txBody>
      </p:sp>
      <p:cxnSp>
        <p:nvCxnSpPr>
          <p:cNvPr id="1544" name="Google Shape;1544;p44"/>
          <p:cNvCxnSpPr>
            <a:cxnSpLocks/>
            <a:stCxn id="1545" idx="0"/>
            <a:endCxn id="1546" idx="3"/>
          </p:cNvCxnSpPr>
          <p:nvPr/>
        </p:nvCxnSpPr>
        <p:spPr>
          <a:xfrm flipV="1">
            <a:off x="4184909" y="3627719"/>
            <a:ext cx="1424042" cy="291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diamond" w="med" len="med"/>
          </a:ln>
        </p:spPr>
      </p:cxnSp>
      <p:cxnSp>
        <p:nvCxnSpPr>
          <p:cNvPr id="1547" name="Google Shape;1547;p44"/>
          <p:cNvCxnSpPr>
            <a:stCxn id="1546" idx="0"/>
            <a:endCxn id="1548" idx="3"/>
          </p:cNvCxnSpPr>
          <p:nvPr/>
        </p:nvCxnSpPr>
        <p:spPr>
          <a:xfrm>
            <a:off x="6190351" y="3627719"/>
            <a:ext cx="1466164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diamond" w="med" len="med"/>
          </a:ln>
        </p:spPr>
      </p:cxnSp>
      <p:sp>
        <p:nvSpPr>
          <p:cNvPr id="1551" name="Google Shape;1551;p44"/>
          <p:cNvSpPr/>
          <p:nvPr/>
        </p:nvSpPr>
        <p:spPr>
          <a:xfrm rot="-5400000">
            <a:off x="-178424" y="2547486"/>
            <a:ext cx="2487451" cy="240"/>
          </a:xfrm>
          <a:custGeom>
            <a:avLst/>
            <a:gdLst/>
            <a:ahLst/>
            <a:cxnLst/>
            <a:rect l="l" t="t" r="r" b="b"/>
            <a:pathLst>
              <a:path w="5962" h="1" fill="none" extrusionOk="0">
                <a:moveTo>
                  <a:pt x="0" y="1"/>
                </a:moveTo>
                <a:lnTo>
                  <a:pt x="5962" y="1"/>
                </a:lnTo>
              </a:path>
            </a:pathLst>
          </a:custGeom>
          <a:noFill/>
          <a:ln w="9525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52" name="Google Shape;1552;p44"/>
          <p:cNvGrpSpPr/>
          <p:nvPr/>
        </p:nvGrpSpPr>
        <p:grpSpPr>
          <a:xfrm>
            <a:off x="3286921" y="3099989"/>
            <a:ext cx="1188970" cy="182682"/>
            <a:chOff x="621575" y="2498644"/>
            <a:chExt cx="1272306" cy="195486"/>
          </a:xfrm>
        </p:grpSpPr>
        <p:sp>
          <p:nvSpPr>
            <p:cNvPr id="1553" name="Google Shape;1553;p44"/>
            <p:cNvSpPr/>
            <p:nvPr/>
          </p:nvSpPr>
          <p:spPr>
            <a:xfrm>
              <a:off x="1257614" y="2498644"/>
              <a:ext cx="213" cy="195486"/>
            </a:xfrm>
            <a:custGeom>
              <a:avLst/>
              <a:gdLst/>
              <a:ahLst/>
              <a:cxnLst/>
              <a:rect l="l" t="t" r="r" b="b"/>
              <a:pathLst>
                <a:path w="1" h="916" fill="none" extrusionOk="0">
                  <a:moveTo>
                    <a:pt x="1" y="1"/>
                  </a:moveTo>
                  <a:lnTo>
                    <a:pt x="1" y="916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44"/>
            <p:cNvSpPr/>
            <p:nvPr/>
          </p:nvSpPr>
          <p:spPr>
            <a:xfrm>
              <a:off x="621575" y="2498644"/>
              <a:ext cx="1272306" cy="213"/>
            </a:xfrm>
            <a:custGeom>
              <a:avLst/>
              <a:gdLst/>
              <a:ahLst/>
              <a:cxnLst/>
              <a:rect l="l" t="t" r="r" b="b"/>
              <a:pathLst>
                <a:path w="5962" h="1" fill="none" extrusionOk="0">
                  <a:moveTo>
                    <a:pt x="0" y="1"/>
                  </a:moveTo>
                  <a:lnTo>
                    <a:pt x="5962" y="1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556" name="Google Shape;1556;p44"/>
          <p:cNvSpPr txBox="1"/>
          <p:nvPr/>
        </p:nvSpPr>
        <p:spPr>
          <a:xfrm>
            <a:off x="3169806" y="1633356"/>
            <a:ext cx="1423200" cy="14044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Algoritma</a:t>
            </a:r>
            <a:r>
              <a:rPr lang="en-US" sz="1200" dirty="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atau</a:t>
            </a:r>
            <a:r>
              <a:rPr lang="en-US" sz="1200" dirty="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 model </a:t>
            </a:r>
            <a:r>
              <a:rPr lang="en-US" sz="1200" dirty="0" err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apa</a:t>
            </a:r>
            <a:r>
              <a:rPr lang="en-US" sz="1200" dirty="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 yang paling </a:t>
            </a:r>
            <a:r>
              <a:rPr lang="en-US" sz="1200" dirty="0" err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efektif</a:t>
            </a:r>
            <a:r>
              <a:rPr lang="en-US" sz="1200" dirty="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digunakan</a:t>
            </a:r>
            <a:r>
              <a:rPr lang="en-US" sz="1200" dirty="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dalam</a:t>
            </a:r>
            <a:r>
              <a:rPr lang="en-US" sz="1200" dirty="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memprediksi</a:t>
            </a:r>
            <a:r>
              <a:rPr lang="en-US" sz="1200" dirty="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sentimen</a:t>
            </a:r>
            <a:endParaRPr sz="1200" dirty="0"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grpSp>
        <p:nvGrpSpPr>
          <p:cNvPr id="1557" name="Google Shape;1557;p44"/>
          <p:cNvGrpSpPr/>
          <p:nvPr/>
        </p:nvGrpSpPr>
        <p:grpSpPr>
          <a:xfrm>
            <a:off x="5402343" y="3097151"/>
            <a:ext cx="1188970" cy="182682"/>
            <a:chOff x="621575" y="2498644"/>
            <a:chExt cx="1272306" cy="195486"/>
          </a:xfrm>
        </p:grpSpPr>
        <p:sp>
          <p:nvSpPr>
            <p:cNvPr id="1558" name="Google Shape;1558;p44"/>
            <p:cNvSpPr/>
            <p:nvPr/>
          </p:nvSpPr>
          <p:spPr>
            <a:xfrm>
              <a:off x="1257614" y="2498644"/>
              <a:ext cx="213" cy="195486"/>
            </a:xfrm>
            <a:custGeom>
              <a:avLst/>
              <a:gdLst/>
              <a:ahLst/>
              <a:cxnLst/>
              <a:rect l="l" t="t" r="r" b="b"/>
              <a:pathLst>
                <a:path w="1" h="916" fill="none" extrusionOk="0">
                  <a:moveTo>
                    <a:pt x="1" y="1"/>
                  </a:moveTo>
                  <a:lnTo>
                    <a:pt x="1" y="916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44"/>
            <p:cNvSpPr/>
            <p:nvPr/>
          </p:nvSpPr>
          <p:spPr>
            <a:xfrm>
              <a:off x="621575" y="2498644"/>
              <a:ext cx="1272306" cy="213"/>
            </a:xfrm>
            <a:custGeom>
              <a:avLst/>
              <a:gdLst/>
              <a:ahLst/>
              <a:cxnLst/>
              <a:rect l="l" t="t" r="r" b="b"/>
              <a:pathLst>
                <a:path w="5962" h="1" fill="none" extrusionOk="0">
                  <a:moveTo>
                    <a:pt x="0" y="1"/>
                  </a:moveTo>
                  <a:lnTo>
                    <a:pt x="5962" y="1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561" name="Google Shape;1561;p44"/>
          <p:cNvSpPr txBox="1"/>
          <p:nvPr/>
        </p:nvSpPr>
        <p:spPr>
          <a:xfrm>
            <a:off x="4963290" y="1633356"/>
            <a:ext cx="2093644" cy="13677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Bagaimana</a:t>
            </a:r>
            <a:r>
              <a:rPr lang="en-US" sz="1200" dirty="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mendeploy</a:t>
            </a:r>
            <a:r>
              <a:rPr lang="en-US" sz="1200" dirty="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sebuah</a:t>
            </a:r>
            <a:r>
              <a:rPr lang="en-US" sz="1200" dirty="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 model </a:t>
            </a:r>
            <a:r>
              <a:rPr lang="en-US" sz="1200" dirty="0" err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ke</a:t>
            </a:r>
            <a:r>
              <a:rPr lang="en-US" sz="1200" dirty="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dalam</a:t>
            </a:r>
            <a:r>
              <a:rPr lang="en-US" sz="1200" dirty="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 API?</a:t>
            </a:r>
            <a:endParaRPr sz="1200" dirty="0"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grpSp>
        <p:nvGrpSpPr>
          <p:cNvPr id="1562" name="Google Shape;1562;p44"/>
          <p:cNvGrpSpPr/>
          <p:nvPr/>
        </p:nvGrpSpPr>
        <p:grpSpPr>
          <a:xfrm>
            <a:off x="7338760" y="3089645"/>
            <a:ext cx="1188970" cy="182682"/>
            <a:chOff x="621575" y="2498644"/>
            <a:chExt cx="1272306" cy="195486"/>
          </a:xfrm>
        </p:grpSpPr>
        <p:sp>
          <p:nvSpPr>
            <p:cNvPr id="1563" name="Google Shape;1563;p44"/>
            <p:cNvSpPr/>
            <p:nvPr/>
          </p:nvSpPr>
          <p:spPr>
            <a:xfrm>
              <a:off x="1257614" y="2498644"/>
              <a:ext cx="213" cy="195486"/>
            </a:xfrm>
            <a:custGeom>
              <a:avLst/>
              <a:gdLst/>
              <a:ahLst/>
              <a:cxnLst/>
              <a:rect l="l" t="t" r="r" b="b"/>
              <a:pathLst>
                <a:path w="1" h="916" fill="none" extrusionOk="0">
                  <a:moveTo>
                    <a:pt x="1" y="1"/>
                  </a:moveTo>
                  <a:lnTo>
                    <a:pt x="1" y="916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44"/>
            <p:cNvSpPr/>
            <p:nvPr/>
          </p:nvSpPr>
          <p:spPr>
            <a:xfrm>
              <a:off x="621575" y="2498644"/>
              <a:ext cx="1272306" cy="213"/>
            </a:xfrm>
            <a:custGeom>
              <a:avLst/>
              <a:gdLst/>
              <a:ahLst/>
              <a:cxnLst/>
              <a:rect l="l" t="t" r="r" b="b"/>
              <a:pathLst>
                <a:path w="5962" h="1" fill="none" extrusionOk="0">
                  <a:moveTo>
                    <a:pt x="0" y="1"/>
                  </a:moveTo>
                  <a:lnTo>
                    <a:pt x="5962" y="1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66" name="Google Shape;1566;p44"/>
          <p:cNvSpPr txBox="1"/>
          <p:nvPr/>
        </p:nvSpPr>
        <p:spPr>
          <a:xfrm>
            <a:off x="7228651" y="1655567"/>
            <a:ext cx="1423200" cy="1360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Bagaimana</a:t>
            </a:r>
            <a:r>
              <a:rPr lang="en-US" sz="1200" dirty="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mengevaluasi</a:t>
            </a:r>
            <a:r>
              <a:rPr lang="en-US" sz="1200" dirty="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 model neural network dan LSTM?</a:t>
            </a:r>
          </a:p>
        </p:txBody>
      </p:sp>
      <p:sp>
        <p:nvSpPr>
          <p:cNvPr id="1567" name="Google Shape;1567;p44"/>
          <p:cNvSpPr/>
          <p:nvPr/>
        </p:nvSpPr>
        <p:spPr>
          <a:xfrm rot="10800000" flipH="1">
            <a:off x="2687460" y="4056213"/>
            <a:ext cx="6198375" cy="138919"/>
          </a:xfrm>
          <a:custGeom>
            <a:avLst/>
            <a:gdLst/>
            <a:ahLst/>
            <a:cxnLst/>
            <a:rect l="l" t="t" r="r" b="b"/>
            <a:pathLst>
              <a:path w="5962" h="1" fill="none" extrusionOk="0">
                <a:moveTo>
                  <a:pt x="0" y="1"/>
                </a:moveTo>
                <a:lnTo>
                  <a:pt x="5962" y="1"/>
                </a:lnTo>
              </a:path>
            </a:pathLst>
          </a:custGeom>
          <a:noFill/>
          <a:ln w="9525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9" name="Google Shape;1569;p44"/>
          <p:cNvSpPr txBox="1">
            <a:spLocks noGrp="1"/>
          </p:cNvSpPr>
          <p:nvPr>
            <p:ph type="title" idx="4294967295"/>
          </p:nvPr>
        </p:nvSpPr>
        <p:spPr>
          <a:xfrm>
            <a:off x="3430699" y="1094372"/>
            <a:ext cx="901200" cy="53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02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1570" name="Google Shape;1570;p44"/>
          <p:cNvSpPr txBox="1">
            <a:spLocks noGrp="1"/>
          </p:cNvSpPr>
          <p:nvPr>
            <p:ph type="title" idx="4294967295"/>
          </p:nvPr>
        </p:nvSpPr>
        <p:spPr>
          <a:xfrm>
            <a:off x="5421744" y="1102441"/>
            <a:ext cx="901200" cy="53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03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1571" name="Google Shape;1571;p44"/>
          <p:cNvSpPr txBox="1">
            <a:spLocks noGrp="1"/>
          </p:cNvSpPr>
          <p:nvPr>
            <p:ph type="title" idx="4294967295"/>
          </p:nvPr>
        </p:nvSpPr>
        <p:spPr>
          <a:xfrm>
            <a:off x="7496615" y="1121267"/>
            <a:ext cx="901200" cy="53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04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1545" name="Google Shape;1545;p44"/>
          <p:cNvSpPr/>
          <p:nvPr/>
        </p:nvSpPr>
        <p:spPr>
          <a:xfrm>
            <a:off x="3603509" y="3378785"/>
            <a:ext cx="581400" cy="5037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46" name="Google Shape;1546;p44"/>
          <p:cNvSpPr/>
          <p:nvPr/>
        </p:nvSpPr>
        <p:spPr>
          <a:xfrm>
            <a:off x="5608951" y="3375869"/>
            <a:ext cx="581400" cy="5037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48" name="Google Shape;1548;p44"/>
          <p:cNvSpPr/>
          <p:nvPr/>
        </p:nvSpPr>
        <p:spPr>
          <a:xfrm>
            <a:off x="7656515" y="3375869"/>
            <a:ext cx="581400" cy="5037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72" name="Google Shape;1572;p44"/>
          <p:cNvSpPr/>
          <p:nvPr/>
        </p:nvSpPr>
        <p:spPr>
          <a:xfrm>
            <a:off x="3792708" y="3459307"/>
            <a:ext cx="224928" cy="349131"/>
          </a:xfrm>
          <a:custGeom>
            <a:avLst/>
            <a:gdLst/>
            <a:ahLst/>
            <a:cxnLst/>
            <a:rect l="l" t="t" r="r" b="b"/>
            <a:pathLst>
              <a:path w="7061" h="10960" extrusionOk="0">
                <a:moveTo>
                  <a:pt x="3906" y="5316"/>
                </a:moveTo>
                <a:cubicBezTo>
                  <a:pt x="4072" y="5316"/>
                  <a:pt x="4191" y="5447"/>
                  <a:pt x="4191" y="5602"/>
                </a:cubicBezTo>
                <a:cubicBezTo>
                  <a:pt x="4191" y="5757"/>
                  <a:pt x="4060" y="5876"/>
                  <a:pt x="3906" y="5876"/>
                </a:cubicBezTo>
                <a:lnTo>
                  <a:pt x="3370" y="5876"/>
                </a:lnTo>
                <a:cubicBezTo>
                  <a:pt x="3215" y="5876"/>
                  <a:pt x="3096" y="5745"/>
                  <a:pt x="3096" y="5602"/>
                </a:cubicBezTo>
                <a:cubicBezTo>
                  <a:pt x="3096" y="5435"/>
                  <a:pt x="3227" y="5316"/>
                  <a:pt x="3370" y="5316"/>
                </a:cubicBezTo>
                <a:close/>
                <a:moveTo>
                  <a:pt x="5370" y="8459"/>
                </a:moveTo>
                <a:cubicBezTo>
                  <a:pt x="5430" y="8471"/>
                  <a:pt x="5489" y="8519"/>
                  <a:pt x="5489" y="8578"/>
                </a:cubicBezTo>
                <a:lnTo>
                  <a:pt x="5489" y="9317"/>
                </a:lnTo>
                <a:cubicBezTo>
                  <a:pt x="5489" y="9376"/>
                  <a:pt x="5430" y="9436"/>
                  <a:pt x="5370" y="9436"/>
                </a:cubicBezTo>
                <a:lnTo>
                  <a:pt x="1929" y="9436"/>
                </a:lnTo>
                <a:cubicBezTo>
                  <a:pt x="1870" y="9436"/>
                  <a:pt x="1810" y="9376"/>
                  <a:pt x="1810" y="9317"/>
                </a:cubicBezTo>
                <a:lnTo>
                  <a:pt x="1810" y="8578"/>
                </a:lnTo>
                <a:cubicBezTo>
                  <a:pt x="1810" y="8519"/>
                  <a:pt x="1870" y="8459"/>
                  <a:pt x="1929" y="8459"/>
                </a:cubicBezTo>
                <a:close/>
                <a:moveTo>
                  <a:pt x="3645" y="0"/>
                </a:moveTo>
                <a:cubicBezTo>
                  <a:pt x="3527" y="0"/>
                  <a:pt x="3411" y="54"/>
                  <a:pt x="3346" y="161"/>
                </a:cubicBezTo>
                <a:lnTo>
                  <a:pt x="191" y="4792"/>
                </a:lnTo>
                <a:cubicBezTo>
                  <a:pt x="0" y="5078"/>
                  <a:pt x="36" y="5447"/>
                  <a:pt x="262" y="5685"/>
                </a:cubicBezTo>
                <a:lnTo>
                  <a:pt x="1762" y="7209"/>
                </a:lnTo>
                <a:cubicBezTo>
                  <a:pt x="1822" y="7269"/>
                  <a:pt x="1858" y="7340"/>
                  <a:pt x="1858" y="7412"/>
                </a:cubicBezTo>
                <a:lnTo>
                  <a:pt x="1858" y="8078"/>
                </a:lnTo>
                <a:cubicBezTo>
                  <a:pt x="1620" y="8114"/>
                  <a:pt x="1429" y="8317"/>
                  <a:pt x="1429" y="8578"/>
                </a:cubicBezTo>
                <a:lnTo>
                  <a:pt x="1429" y="9317"/>
                </a:lnTo>
                <a:cubicBezTo>
                  <a:pt x="1429" y="9602"/>
                  <a:pt x="1643" y="9829"/>
                  <a:pt x="1929" y="9829"/>
                </a:cubicBezTo>
                <a:lnTo>
                  <a:pt x="2155" y="9829"/>
                </a:lnTo>
                <a:lnTo>
                  <a:pt x="2155" y="10472"/>
                </a:lnTo>
                <a:cubicBezTo>
                  <a:pt x="2155" y="10734"/>
                  <a:pt x="2358" y="10960"/>
                  <a:pt x="2632" y="10960"/>
                </a:cubicBezTo>
                <a:lnTo>
                  <a:pt x="3179" y="10960"/>
                </a:lnTo>
                <a:cubicBezTo>
                  <a:pt x="3286" y="10960"/>
                  <a:pt x="3370" y="10864"/>
                  <a:pt x="3370" y="10757"/>
                </a:cubicBezTo>
                <a:cubicBezTo>
                  <a:pt x="3370" y="10662"/>
                  <a:pt x="3286" y="10567"/>
                  <a:pt x="3179" y="10567"/>
                </a:cubicBezTo>
                <a:lnTo>
                  <a:pt x="2632" y="10567"/>
                </a:lnTo>
                <a:cubicBezTo>
                  <a:pt x="2584" y="10567"/>
                  <a:pt x="2536" y="10519"/>
                  <a:pt x="2536" y="10483"/>
                </a:cubicBezTo>
                <a:lnTo>
                  <a:pt x="2536" y="9829"/>
                </a:lnTo>
                <a:lnTo>
                  <a:pt x="4763" y="9829"/>
                </a:lnTo>
                <a:lnTo>
                  <a:pt x="4763" y="10483"/>
                </a:lnTo>
                <a:cubicBezTo>
                  <a:pt x="4763" y="10519"/>
                  <a:pt x="4715" y="10567"/>
                  <a:pt x="4668" y="10567"/>
                </a:cubicBezTo>
                <a:lnTo>
                  <a:pt x="4072" y="10567"/>
                </a:lnTo>
                <a:cubicBezTo>
                  <a:pt x="3965" y="10567"/>
                  <a:pt x="3882" y="10662"/>
                  <a:pt x="3882" y="10757"/>
                </a:cubicBezTo>
                <a:cubicBezTo>
                  <a:pt x="3882" y="10864"/>
                  <a:pt x="3965" y="10960"/>
                  <a:pt x="4072" y="10960"/>
                </a:cubicBezTo>
                <a:lnTo>
                  <a:pt x="4668" y="10960"/>
                </a:lnTo>
                <a:cubicBezTo>
                  <a:pt x="4918" y="10960"/>
                  <a:pt x="5144" y="10745"/>
                  <a:pt x="5144" y="10472"/>
                </a:cubicBezTo>
                <a:lnTo>
                  <a:pt x="5144" y="9829"/>
                </a:lnTo>
                <a:lnTo>
                  <a:pt x="5370" y="9829"/>
                </a:lnTo>
                <a:cubicBezTo>
                  <a:pt x="5656" y="9829"/>
                  <a:pt x="5870" y="9602"/>
                  <a:pt x="5870" y="9317"/>
                </a:cubicBezTo>
                <a:lnTo>
                  <a:pt x="5870" y="8578"/>
                </a:lnTo>
                <a:cubicBezTo>
                  <a:pt x="5870" y="8317"/>
                  <a:pt x="5680" y="8114"/>
                  <a:pt x="5441" y="8078"/>
                </a:cubicBezTo>
                <a:lnTo>
                  <a:pt x="5441" y="7412"/>
                </a:lnTo>
                <a:cubicBezTo>
                  <a:pt x="5441" y="7340"/>
                  <a:pt x="5477" y="7269"/>
                  <a:pt x="5537" y="7209"/>
                </a:cubicBezTo>
                <a:lnTo>
                  <a:pt x="6977" y="5745"/>
                </a:lnTo>
                <a:cubicBezTo>
                  <a:pt x="7049" y="5673"/>
                  <a:pt x="7049" y="5554"/>
                  <a:pt x="6977" y="5483"/>
                </a:cubicBezTo>
                <a:cubicBezTo>
                  <a:pt x="6942" y="5441"/>
                  <a:pt x="6894" y="5420"/>
                  <a:pt x="6845" y="5420"/>
                </a:cubicBezTo>
                <a:cubicBezTo>
                  <a:pt x="6796" y="5420"/>
                  <a:pt x="6745" y="5441"/>
                  <a:pt x="6703" y="5483"/>
                </a:cubicBezTo>
                <a:lnTo>
                  <a:pt x="5263" y="6935"/>
                </a:lnTo>
                <a:cubicBezTo>
                  <a:pt x="5132" y="7066"/>
                  <a:pt x="5072" y="7233"/>
                  <a:pt x="5072" y="7412"/>
                </a:cubicBezTo>
                <a:lnTo>
                  <a:pt x="5072" y="8067"/>
                </a:lnTo>
                <a:lnTo>
                  <a:pt x="2262" y="8067"/>
                </a:lnTo>
                <a:lnTo>
                  <a:pt x="2262" y="7412"/>
                </a:lnTo>
                <a:cubicBezTo>
                  <a:pt x="2262" y="7233"/>
                  <a:pt x="2179" y="7054"/>
                  <a:pt x="2060" y="6935"/>
                </a:cubicBezTo>
                <a:lnTo>
                  <a:pt x="560" y="5423"/>
                </a:lnTo>
                <a:cubicBezTo>
                  <a:pt x="453" y="5316"/>
                  <a:pt x="441" y="5138"/>
                  <a:pt x="536" y="5019"/>
                </a:cubicBezTo>
                <a:lnTo>
                  <a:pt x="3477" y="685"/>
                </a:lnTo>
                <a:lnTo>
                  <a:pt x="3477" y="4923"/>
                </a:lnTo>
                <a:lnTo>
                  <a:pt x="3405" y="4923"/>
                </a:lnTo>
                <a:cubicBezTo>
                  <a:pt x="3036" y="4923"/>
                  <a:pt x="2739" y="5221"/>
                  <a:pt x="2739" y="5602"/>
                </a:cubicBezTo>
                <a:cubicBezTo>
                  <a:pt x="2739" y="5971"/>
                  <a:pt x="3036" y="6269"/>
                  <a:pt x="3405" y="6269"/>
                </a:cubicBezTo>
                <a:lnTo>
                  <a:pt x="3941" y="6269"/>
                </a:lnTo>
                <a:cubicBezTo>
                  <a:pt x="4310" y="6269"/>
                  <a:pt x="4608" y="5971"/>
                  <a:pt x="4608" y="5602"/>
                </a:cubicBezTo>
                <a:cubicBezTo>
                  <a:pt x="4608" y="5221"/>
                  <a:pt x="4310" y="4923"/>
                  <a:pt x="3941" y="4923"/>
                </a:cubicBezTo>
                <a:lnTo>
                  <a:pt x="3870" y="4923"/>
                </a:lnTo>
                <a:lnTo>
                  <a:pt x="3870" y="685"/>
                </a:lnTo>
                <a:lnTo>
                  <a:pt x="6692" y="4840"/>
                </a:lnTo>
                <a:cubicBezTo>
                  <a:pt x="6727" y="4889"/>
                  <a:pt x="6783" y="4918"/>
                  <a:pt x="6843" y="4918"/>
                </a:cubicBezTo>
                <a:cubicBezTo>
                  <a:pt x="6884" y="4918"/>
                  <a:pt x="6927" y="4905"/>
                  <a:pt x="6965" y="4876"/>
                </a:cubicBezTo>
                <a:cubicBezTo>
                  <a:pt x="7049" y="4816"/>
                  <a:pt x="7061" y="4697"/>
                  <a:pt x="7001" y="4614"/>
                </a:cubicBezTo>
                <a:lnTo>
                  <a:pt x="3953" y="161"/>
                </a:lnTo>
                <a:cubicBezTo>
                  <a:pt x="3882" y="54"/>
                  <a:pt x="3763" y="0"/>
                  <a:pt x="364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573" name="Google Shape;1573;p44"/>
          <p:cNvGrpSpPr/>
          <p:nvPr/>
        </p:nvGrpSpPr>
        <p:grpSpPr>
          <a:xfrm>
            <a:off x="7761462" y="3439994"/>
            <a:ext cx="399398" cy="375443"/>
            <a:chOff x="849741" y="1959307"/>
            <a:chExt cx="399398" cy="375443"/>
          </a:xfrm>
        </p:grpSpPr>
        <p:sp>
          <p:nvSpPr>
            <p:cNvPr id="1574" name="Google Shape;1574;p44"/>
            <p:cNvSpPr/>
            <p:nvPr/>
          </p:nvSpPr>
          <p:spPr>
            <a:xfrm>
              <a:off x="849741" y="1959307"/>
              <a:ext cx="399398" cy="375443"/>
            </a:xfrm>
            <a:custGeom>
              <a:avLst/>
              <a:gdLst/>
              <a:ahLst/>
              <a:cxnLst/>
              <a:rect l="l" t="t" r="r" b="b"/>
              <a:pathLst>
                <a:path w="12538" h="11786" extrusionOk="0">
                  <a:moveTo>
                    <a:pt x="2441" y="7273"/>
                  </a:moveTo>
                  <a:lnTo>
                    <a:pt x="5251" y="10082"/>
                  </a:lnTo>
                  <a:lnTo>
                    <a:pt x="4537" y="10797"/>
                  </a:lnTo>
                  <a:lnTo>
                    <a:pt x="1727" y="7987"/>
                  </a:lnTo>
                  <a:lnTo>
                    <a:pt x="2441" y="7273"/>
                  </a:lnTo>
                  <a:close/>
                  <a:moveTo>
                    <a:pt x="8661" y="1"/>
                  </a:moveTo>
                  <a:cubicBezTo>
                    <a:pt x="8400" y="1"/>
                    <a:pt x="8138" y="99"/>
                    <a:pt x="7942" y="296"/>
                  </a:cubicBezTo>
                  <a:lnTo>
                    <a:pt x="1846" y="6392"/>
                  </a:lnTo>
                  <a:cubicBezTo>
                    <a:pt x="1763" y="6463"/>
                    <a:pt x="1763" y="6582"/>
                    <a:pt x="1846" y="6665"/>
                  </a:cubicBezTo>
                  <a:lnTo>
                    <a:pt x="2168" y="6987"/>
                  </a:lnTo>
                  <a:lnTo>
                    <a:pt x="1322" y="7832"/>
                  </a:lnTo>
                  <a:cubicBezTo>
                    <a:pt x="1251" y="7916"/>
                    <a:pt x="1251" y="8035"/>
                    <a:pt x="1322" y="8106"/>
                  </a:cubicBezTo>
                  <a:lnTo>
                    <a:pt x="1941" y="8725"/>
                  </a:lnTo>
                  <a:lnTo>
                    <a:pt x="1465" y="9201"/>
                  </a:lnTo>
                  <a:cubicBezTo>
                    <a:pt x="1394" y="9285"/>
                    <a:pt x="1394" y="9404"/>
                    <a:pt x="1465" y="9475"/>
                  </a:cubicBezTo>
                  <a:cubicBezTo>
                    <a:pt x="1507" y="9511"/>
                    <a:pt x="1557" y="9529"/>
                    <a:pt x="1606" y="9529"/>
                  </a:cubicBezTo>
                  <a:cubicBezTo>
                    <a:pt x="1656" y="9529"/>
                    <a:pt x="1703" y="9511"/>
                    <a:pt x="1739" y="9475"/>
                  </a:cubicBezTo>
                  <a:lnTo>
                    <a:pt x="2215" y="8999"/>
                  </a:lnTo>
                  <a:lnTo>
                    <a:pt x="3525" y="10309"/>
                  </a:lnTo>
                  <a:lnTo>
                    <a:pt x="2453" y="11380"/>
                  </a:lnTo>
                  <a:lnTo>
                    <a:pt x="536" y="10678"/>
                  </a:lnTo>
                  <a:lnTo>
                    <a:pt x="1167" y="10035"/>
                  </a:lnTo>
                  <a:cubicBezTo>
                    <a:pt x="1251" y="9963"/>
                    <a:pt x="1251" y="9844"/>
                    <a:pt x="1167" y="9773"/>
                  </a:cubicBezTo>
                  <a:cubicBezTo>
                    <a:pt x="1132" y="9737"/>
                    <a:pt x="1084" y="9719"/>
                    <a:pt x="1036" y="9719"/>
                  </a:cubicBezTo>
                  <a:cubicBezTo>
                    <a:pt x="989" y="9719"/>
                    <a:pt x="941" y="9737"/>
                    <a:pt x="905" y="9773"/>
                  </a:cubicBezTo>
                  <a:lnTo>
                    <a:pt x="60" y="10618"/>
                  </a:lnTo>
                  <a:cubicBezTo>
                    <a:pt x="12" y="10666"/>
                    <a:pt x="1" y="10737"/>
                    <a:pt x="12" y="10797"/>
                  </a:cubicBezTo>
                  <a:cubicBezTo>
                    <a:pt x="24" y="10856"/>
                    <a:pt x="72" y="10916"/>
                    <a:pt x="132" y="10928"/>
                  </a:cubicBezTo>
                  <a:lnTo>
                    <a:pt x="2441" y="11761"/>
                  </a:lnTo>
                  <a:cubicBezTo>
                    <a:pt x="2453" y="11785"/>
                    <a:pt x="2477" y="11785"/>
                    <a:pt x="2501" y="11785"/>
                  </a:cubicBezTo>
                  <a:cubicBezTo>
                    <a:pt x="2537" y="11785"/>
                    <a:pt x="2596" y="11761"/>
                    <a:pt x="2632" y="11726"/>
                  </a:cubicBezTo>
                  <a:lnTo>
                    <a:pt x="3787" y="10559"/>
                  </a:lnTo>
                  <a:lnTo>
                    <a:pt x="4418" y="11190"/>
                  </a:lnTo>
                  <a:cubicBezTo>
                    <a:pt x="4442" y="11214"/>
                    <a:pt x="4501" y="11249"/>
                    <a:pt x="4549" y="11249"/>
                  </a:cubicBezTo>
                  <a:cubicBezTo>
                    <a:pt x="4596" y="11249"/>
                    <a:pt x="4656" y="11225"/>
                    <a:pt x="4680" y="11190"/>
                  </a:cubicBezTo>
                  <a:lnTo>
                    <a:pt x="5537" y="10332"/>
                  </a:lnTo>
                  <a:lnTo>
                    <a:pt x="5858" y="10666"/>
                  </a:lnTo>
                  <a:cubicBezTo>
                    <a:pt x="5894" y="10690"/>
                    <a:pt x="5954" y="10725"/>
                    <a:pt x="5989" y="10725"/>
                  </a:cubicBezTo>
                  <a:cubicBezTo>
                    <a:pt x="6037" y="10725"/>
                    <a:pt x="6097" y="10702"/>
                    <a:pt x="6132" y="10666"/>
                  </a:cubicBezTo>
                  <a:lnTo>
                    <a:pt x="10788" y="6011"/>
                  </a:lnTo>
                  <a:cubicBezTo>
                    <a:pt x="10859" y="5927"/>
                    <a:pt x="10859" y="5808"/>
                    <a:pt x="10788" y="5737"/>
                  </a:cubicBezTo>
                  <a:cubicBezTo>
                    <a:pt x="10752" y="5701"/>
                    <a:pt x="10704" y="5683"/>
                    <a:pt x="10655" y="5683"/>
                  </a:cubicBezTo>
                  <a:cubicBezTo>
                    <a:pt x="10606" y="5683"/>
                    <a:pt x="10555" y="5701"/>
                    <a:pt x="10514" y="5737"/>
                  </a:cubicBezTo>
                  <a:lnTo>
                    <a:pt x="5989" y="10261"/>
                  </a:lnTo>
                  <a:lnTo>
                    <a:pt x="2263" y="6523"/>
                  </a:lnTo>
                  <a:lnTo>
                    <a:pt x="8240" y="546"/>
                  </a:lnTo>
                  <a:cubicBezTo>
                    <a:pt x="8365" y="415"/>
                    <a:pt x="8525" y="349"/>
                    <a:pt x="8686" y="349"/>
                  </a:cubicBezTo>
                  <a:cubicBezTo>
                    <a:pt x="8847" y="349"/>
                    <a:pt x="9008" y="415"/>
                    <a:pt x="9133" y="546"/>
                  </a:cubicBezTo>
                  <a:lnTo>
                    <a:pt x="11978" y="3379"/>
                  </a:lnTo>
                  <a:cubicBezTo>
                    <a:pt x="12097" y="3510"/>
                    <a:pt x="12157" y="3665"/>
                    <a:pt x="12157" y="3832"/>
                  </a:cubicBezTo>
                  <a:cubicBezTo>
                    <a:pt x="12157" y="3998"/>
                    <a:pt x="12097" y="4153"/>
                    <a:pt x="11978" y="4272"/>
                  </a:cubicBezTo>
                  <a:lnTo>
                    <a:pt x="11050" y="5201"/>
                  </a:lnTo>
                  <a:cubicBezTo>
                    <a:pt x="10978" y="5272"/>
                    <a:pt x="10978" y="5391"/>
                    <a:pt x="11050" y="5463"/>
                  </a:cubicBezTo>
                  <a:cubicBezTo>
                    <a:pt x="11091" y="5505"/>
                    <a:pt x="11142" y="5525"/>
                    <a:pt x="11191" y="5525"/>
                  </a:cubicBezTo>
                  <a:cubicBezTo>
                    <a:pt x="11240" y="5525"/>
                    <a:pt x="11288" y="5505"/>
                    <a:pt x="11323" y="5463"/>
                  </a:cubicBezTo>
                  <a:lnTo>
                    <a:pt x="12240" y="4546"/>
                  </a:lnTo>
                  <a:cubicBezTo>
                    <a:pt x="12443" y="4356"/>
                    <a:pt x="12538" y="4106"/>
                    <a:pt x="12538" y="3832"/>
                  </a:cubicBezTo>
                  <a:cubicBezTo>
                    <a:pt x="12526" y="3582"/>
                    <a:pt x="12419" y="3332"/>
                    <a:pt x="12228" y="3129"/>
                  </a:cubicBezTo>
                  <a:lnTo>
                    <a:pt x="9371" y="296"/>
                  </a:lnTo>
                  <a:cubicBezTo>
                    <a:pt x="9180" y="99"/>
                    <a:pt x="8921" y="1"/>
                    <a:pt x="86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44"/>
            <p:cNvSpPr/>
            <p:nvPr/>
          </p:nvSpPr>
          <p:spPr>
            <a:xfrm>
              <a:off x="986654" y="2041588"/>
              <a:ext cx="180204" cy="177082"/>
            </a:xfrm>
            <a:custGeom>
              <a:avLst/>
              <a:gdLst/>
              <a:ahLst/>
              <a:cxnLst/>
              <a:rect l="l" t="t" r="r" b="b"/>
              <a:pathLst>
                <a:path w="5657" h="5559" extrusionOk="0">
                  <a:moveTo>
                    <a:pt x="3811" y="368"/>
                  </a:moveTo>
                  <a:cubicBezTo>
                    <a:pt x="3894" y="368"/>
                    <a:pt x="3989" y="403"/>
                    <a:pt x="4061" y="475"/>
                  </a:cubicBezTo>
                  <a:lnTo>
                    <a:pt x="5168" y="1582"/>
                  </a:lnTo>
                  <a:cubicBezTo>
                    <a:pt x="5228" y="1642"/>
                    <a:pt x="5263" y="1725"/>
                    <a:pt x="5263" y="1832"/>
                  </a:cubicBezTo>
                  <a:cubicBezTo>
                    <a:pt x="5263" y="1915"/>
                    <a:pt x="5228" y="2023"/>
                    <a:pt x="5168" y="2082"/>
                  </a:cubicBezTo>
                  <a:lnTo>
                    <a:pt x="2156" y="5094"/>
                  </a:lnTo>
                  <a:cubicBezTo>
                    <a:pt x="2090" y="5160"/>
                    <a:pt x="1998" y="5193"/>
                    <a:pt x="1906" y="5193"/>
                  </a:cubicBezTo>
                  <a:cubicBezTo>
                    <a:pt x="1813" y="5193"/>
                    <a:pt x="1721" y="5160"/>
                    <a:pt x="1656" y="5094"/>
                  </a:cubicBezTo>
                  <a:lnTo>
                    <a:pt x="548" y="3987"/>
                  </a:lnTo>
                  <a:cubicBezTo>
                    <a:pt x="417" y="3856"/>
                    <a:pt x="417" y="3618"/>
                    <a:pt x="548" y="3487"/>
                  </a:cubicBezTo>
                  <a:lnTo>
                    <a:pt x="3561" y="475"/>
                  </a:lnTo>
                  <a:cubicBezTo>
                    <a:pt x="3632" y="403"/>
                    <a:pt x="3715" y="368"/>
                    <a:pt x="3811" y="368"/>
                  </a:cubicBezTo>
                  <a:close/>
                  <a:moveTo>
                    <a:pt x="3800" y="0"/>
                  </a:moveTo>
                  <a:cubicBezTo>
                    <a:pt x="3613" y="0"/>
                    <a:pt x="3428" y="71"/>
                    <a:pt x="3287" y="213"/>
                  </a:cubicBezTo>
                  <a:lnTo>
                    <a:pt x="286" y="3213"/>
                  </a:lnTo>
                  <a:cubicBezTo>
                    <a:pt x="1" y="3499"/>
                    <a:pt x="1" y="3975"/>
                    <a:pt x="286" y="4261"/>
                  </a:cubicBezTo>
                  <a:lnTo>
                    <a:pt x="1382" y="5356"/>
                  </a:lnTo>
                  <a:cubicBezTo>
                    <a:pt x="1537" y="5511"/>
                    <a:pt x="1715" y="5559"/>
                    <a:pt x="1906" y="5559"/>
                  </a:cubicBezTo>
                  <a:cubicBezTo>
                    <a:pt x="2096" y="5559"/>
                    <a:pt x="2275" y="5487"/>
                    <a:pt x="2430" y="5356"/>
                  </a:cubicBezTo>
                  <a:lnTo>
                    <a:pt x="5430" y="2368"/>
                  </a:lnTo>
                  <a:cubicBezTo>
                    <a:pt x="5561" y="2237"/>
                    <a:pt x="5656" y="2035"/>
                    <a:pt x="5656" y="1844"/>
                  </a:cubicBezTo>
                  <a:cubicBezTo>
                    <a:pt x="5656" y="1654"/>
                    <a:pt x="5585" y="1451"/>
                    <a:pt x="5430" y="1320"/>
                  </a:cubicBezTo>
                  <a:lnTo>
                    <a:pt x="4335" y="225"/>
                  </a:lnTo>
                  <a:cubicBezTo>
                    <a:pt x="4184" y="74"/>
                    <a:pt x="3991" y="0"/>
                    <a:pt x="38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76" name="Google Shape;1576;p44"/>
          <p:cNvGrpSpPr/>
          <p:nvPr/>
        </p:nvGrpSpPr>
        <p:grpSpPr>
          <a:xfrm>
            <a:off x="5718569" y="3447159"/>
            <a:ext cx="362223" cy="361108"/>
            <a:chOff x="3513010" y="3816134"/>
            <a:chExt cx="362223" cy="361108"/>
          </a:xfrm>
        </p:grpSpPr>
        <p:sp>
          <p:nvSpPr>
            <p:cNvPr id="1577" name="Google Shape;1577;p44"/>
            <p:cNvSpPr/>
            <p:nvPr/>
          </p:nvSpPr>
          <p:spPr>
            <a:xfrm>
              <a:off x="3513010" y="3816134"/>
              <a:ext cx="362223" cy="361108"/>
            </a:xfrm>
            <a:custGeom>
              <a:avLst/>
              <a:gdLst/>
              <a:ahLst/>
              <a:cxnLst/>
              <a:rect l="l" t="t" r="r" b="b"/>
              <a:pathLst>
                <a:path w="11371" h="11336" extrusionOk="0">
                  <a:moveTo>
                    <a:pt x="1381" y="346"/>
                  </a:moveTo>
                  <a:cubicBezTo>
                    <a:pt x="1846" y="358"/>
                    <a:pt x="2262" y="715"/>
                    <a:pt x="2358" y="1191"/>
                  </a:cubicBezTo>
                  <a:lnTo>
                    <a:pt x="1881" y="1191"/>
                  </a:lnTo>
                  <a:cubicBezTo>
                    <a:pt x="1786" y="1191"/>
                    <a:pt x="1715" y="1263"/>
                    <a:pt x="1715" y="1358"/>
                  </a:cubicBezTo>
                  <a:cubicBezTo>
                    <a:pt x="1715" y="1727"/>
                    <a:pt x="1417" y="2025"/>
                    <a:pt x="1048" y="2025"/>
                  </a:cubicBezTo>
                  <a:cubicBezTo>
                    <a:pt x="667" y="2025"/>
                    <a:pt x="369" y="1727"/>
                    <a:pt x="369" y="1358"/>
                  </a:cubicBezTo>
                  <a:cubicBezTo>
                    <a:pt x="369" y="798"/>
                    <a:pt x="822" y="346"/>
                    <a:pt x="1381" y="346"/>
                  </a:cubicBezTo>
                  <a:close/>
                  <a:moveTo>
                    <a:pt x="2358" y="1537"/>
                  </a:moveTo>
                  <a:lnTo>
                    <a:pt x="2358" y="2037"/>
                  </a:lnTo>
                  <a:lnTo>
                    <a:pt x="1774" y="2037"/>
                  </a:lnTo>
                  <a:cubicBezTo>
                    <a:pt x="1893" y="1906"/>
                    <a:pt x="1977" y="1727"/>
                    <a:pt x="2012" y="1537"/>
                  </a:cubicBezTo>
                  <a:close/>
                  <a:moveTo>
                    <a:pt x="9109" y="4489"/>
                  </a:moveTo>
                  <a:lnTo>
                    <a:pt x="9109" y="4489"/>
                  </a:lnTo>
                  <a:cubicBezTo>
                    <a:pt x="8739" y="5049"/>
                    <a:pt x="8287" y="5585"/>
                    <a:pt x="7787" y="6085"/>
                  </a:cubicBezTo>
                  <a:cubicBezTo>
                    <a:pt x="7275" y="6597"/>
                    <a:pt x="6739" y="7037"/>
                    <a:pt x="6192" y="7406"/>
                  </a:cubicBezTo>
                  <a:cubicBezTo>
                    <a:pt x="6584" y="6859"/>
                    <a:pt x="7013" y="6323"/>
                    <a:pt x="7513" y="5823"/>
                  </a:cubicBezTo>
                  <a:cubicBezTo>
                    <a:pt x="8025" y="5311"/>
                    <a:pt x="8561" y="4870"/>
                    <a:pt x="9109" y="4489"/>
                  </a:cubicBezTo>
                  <a:close/>
                  <a:moveTo>
                    <a:pt x="4036" y="9359"/>
                  </a:moveTo>
                  <a:cubicBezTo>
                    <a:pt x="4346" y="9359"/>
                    <a:pt x="4620" y="9573"/>
                    <a:pt x="4691" y="9871"/>
                  </a:cubicBezTo>
                  <a:lnTo>
                    <a:pt x="3382" y="9871"/>
                  </a:lnTo>
                  <a:cubicBezTo>
                    <a:pt x="3453" y="9573"/>
                    <a:pt x="3727" y="9359"/>
                    <a:pt x="4036" y="9359"/>
                  </a:cubicBezTo>
                  <a:close/>
                  <a:moveTo>
                    <a:pt x="10359" y="9359"/>
                  </a:moveTo>
                  <a:cubicBezTo>
                    <a:pt x="10728" y="9359"/>
                    <a:pt x="11025" y="9657"/>
                    <a:pt x="11025" y="10026"/>
                  </a:cubicBezTo>
                  <a:cubicBezTo>
                    <a:pt x="11025" y="10597"/>
                    <a:pt x="10585" y="11038"/>
                    <a:pt x="10037" y="11038"/>
                  </a:cubicBezTo>
                  <a:lnTo>
                    <a:pt x="4584" y="11038"/>
                  </a:lnTo>
                  <a:cubicBezTo>
                    <a:pt x="4870" y="10788"/>
                    <a:pt x="5037" y="10431"/>
                    <a:pt x="5037" y="10026"/>
                  </a:cubicBezTo>
                  <a:cubicBezTo>
                    <a:pt x="5037" y="9776"/>
                    <a:pt x="4929" y="9538"/>
                    <a:pt x="4775" y="9359"/>
                  </a:cubicBezTo>
                  <a:close/>
                  <a:moveTo>
                    <a:pt x="1346" y="1"/>
                  </a:moveTo>
                  <a:cubicBezTo>
                    <a:pt x="596" y="1"/>
                    <a:pt x="0" y="596"/>
                    <a:pt x="0" y="1334"/>
                  </a:cubicBezTo>
                  <a:cubicBezTo>
                    <a:pt x="0" y="1906"/>
                    <a:pt x="465" y="2346"/>
                    <a:pt x="1012" y="2346"/>
                  </a:cubicBezTo>
                  <a:lnTo>
                    <a:pt x="2358" y="2346"/>
                  </a:lnTo>
                  <a:lnTo>
                    <a:pt x="2358" y="7514"/>
                  </a:lnTo>
                  <a:cubicBezTo>
                    <a:pt x="2358" y="7609"/>
                    <a:pt x="2429" y="7680"/>
                    <a:pt x="2512" y="7680"/>
                  </a:cubicBezTo>
                  <a:cubicBezTo>
                    <a:pt x="2608" y="7680"/>
                    <a:pt x="2679" y="7609"/>
                    <a:pt x="2679" y="7514"/>
                  </a:cubicBezTo>
                  <a:lnTo>
                    <a:pt x="2679" y="1334"/>
                  </a:lnTo>
                  <a:cubicBezTo>
                    <a:pt x="2679" y="929"/>
                    <a:pt x="2501" y="572"/>
                    <a:pt x="2239" y="322"/>
                  </a:cubicBezTo>
                  <a:lnTo>
                    <a:pt x="7680" y="322"/>
                  </a:lnTo>
                  <a:cubicBezTo>
                    <a:pt x="8227" y="322"/>
                    <a:pt x="8680" y="775"/>
                    <a:pt x="8680" y="1334"/>
                  </a:cubicBezTo>
                  <a:lnTo>
                    <a:pt x="8680" y="2870"/>
                  </a:lnTo>
                  <a:cubicBezTo>
                    <a:pt x="8192" y="3108"/>
                    <a:pt x="7739" y="3430"/>
                    <a:pt x="7358" y="3811"/>
                  </a:cubicBezTo>
                  <a:cubicBezTo>
                    <a:pt x="6549" y="4608"/>
                    <a:pt x="6537" y="5192"/>
                    <a:pt x="6525" y="6144"/>
                  </a:cubicBezTo>
                  <a:lnTo>
                    <a:pt x="6525" y="6394"/>
                  </a:lnTo>
                  <a:cubicBezTo>
                    <a:pt x="6132" y="6859"/>
                    <a:pt x="5811" y="7347"/>
                    <a:pt x="5513" y="7847"/>
                  </a:cubicBezTo>
                  <a:cubicBezTo>
                    <a:pt x="5465" y="7907"/>
                    <a:pt x="5477" y="7990"/>
                    <a:pt x="5537" y="8049"/>
                  </a:cubicBezTo>
                  <a:cubicBezTo>
                    <a:pt x="5572" y="8085"/>
                    <a:pt x="5608" y="8097"/>
                    <a:pt x="5656" y="8097"/>
                  </a:cubicBezTo>
                  <a:cubicBezTo>
                    <a:pt x="5691" y="8097"/>
                    <a:pt x="5715" y="8097"/>
                    <a:pt x="5751" y="8061"/>
                  </a:cubicBezTo>
                  <a:cubicBezTo>
                    <a:pt x="6251" y="7776"/>
                    <a:pt x="6727" y="7442"/>
                    <a:pt x="7192" y="7049"/>
                  </a:cubicBezTo>
                  <a:lnTo>
                    <a:pt x="7442" y="7049"/>
                  </a:lnTo>
                  <a:cubicBezTo>
                    <a:pt x="7930" y="7037"/>
                    <a:pt x="8323" y="7037"/>
                    <a:pt x="8692" y="6918"/>
                  </a:cubicBezTo>
                  <a:lnTo>
                    <a:pt x="8692" y="9002"/>
                  </a:lnTo>
                  <a:lnTo>
                    <a:pt x="4036" y="9002"/>
                  </a:lnTo>
                  <a:cubicBezTo>
                    <a:pt x="3465" y="9002"/>
                    <a:pt x="3024" y="9466"/>
                    <a:pt x="3024" y="10014"/>
                  </a:cubicBezTo>
                  <a:cubicBezTo>
                    <a:pt x="3024" y="10097"/>
                    <a:pt x="3096" y="10181"/>
                    <a:pt x="3191" y="10181"/>
                  </a:cubicBezTo>
                  <a:lnTo>
                    <a:pt x="4691" y="10181"/>
                  </a:lnTo>
                  <a:cubicBezTo>
                    <a:pt x="4620" y="10657"/>
                    <a:pt x="4203" y="11014"/>
                    <a:pt x="3691" y="11014"/>
                  </a:cubicBezTo>
                  <a:cubicBezTo>
                    <a:pt x="3144" y="11014"/>
                    <a:pt x="2679" y="10562"/>
                    <a:pt x="2679" y="10002"/>
                  </a:cubicBezTo>
                  <a:lnTo>
                    <a:pt x="2679" y="8168"/>
                  </a:lnTo>
                  <a:cubicBezTo>
                    <a:pt x="2679" y="8085"/>
                    <a:pt x="2608" y="8002"/>
                    <a:pt x="2512" y="8002"/>
                  </a:cubicBezTo>
                  <a:cubicBezTo>
                    <a:pt x="2429" y="8002"/>
                    <a:pt x="2358" y="8085"/>
                    <a:pt x="2358" y="8168"/>
                  </a:cubicBezTo>
                  <a:lnTo>
                    <a:pt x="2358" y="10002"/>
                  </a:lnTo>
                  <a:cubicBezTo>
                    <a:pt x="2358" y="10740"/>
                    <a:pt x="2953" y="11335"/>
                    <a:pt x="3691" y="11335"/>
                  </a:cubicBezTo>
                  <a:lnTo>
                    <a:pt x="10013" y="11335"/>
                  </a:lnTo>
                  <a:cubicBezTo>
                    <a:pt x="10764" y="11335"/>
                    <a:pt x="11359" y="10740"/>
                    <a:pt x="11359" y="10002"/>
                  </a:cubicBezTo>
                  <a:cubicBezTo>
                    <a:pt x="11371" y="9478"/>
                    <a:pt x="10930" y="9038"/>
                    <a:pt x="10359" y="9038"/>
                  </a:cubicBezTo>
                  <a:lnTo>
                    <a:pt x="9025" y="9038"/>
                  </a:lnTo>
                  <a:lnTo>
                    <a:pt x="9025" y="6811"/>
                  </a:lnTo>
                  <a:cubicBezTo>
                    <a:pt x="9263" y="6692"/>
                    <a:pt x="9513" y="6513"/>
                    <a:pt x="9775" y="6252"/>
                  </a:cubicBezTo>
                  <a:cubicBezTo>
                    <a:pt x="10013" y="6013"/>
                    <a:pt x="10228" y="5763"/>
                    <a:pt x="10406" y="5478"/>
                  </a:cubicBezTo>
                  <a:cubicBezTo>
                    <a:pt x="10430" y="5430"/>
                    <a:pt x="10430" y="5370"/>
                    <a:pt x="10418" y="5311"/>
                  </a:cubicBezTo>
                  <a:cubicBezTo>
                    <a:pt x="10394" y="5251"/>
                    <a:pt x="10347" y="5228"/>
                    <a:pt x="10299" y="5204"/>
                  </a:cubicBezTo>
                  <a:lnTo>
                    <a:pt x="9894" y="5132"/>
                  </a:lnTo>
                  <a:cubicBezTo>
                    <a:pt x="10728" y="4489"/>
                    <a:pt x="11264" y="3525"/>
                    <a:pt x="11323" y="2465"/>
                  </a:cubicBezTo>
                  <a:lnTo>
                    <a:pt x="11323" y="2453"/>
                  </a:lnTo>
                  <a:cubicBezTo>
                    <a:pt x="11323" y="2406"/>
                    <a:pt x="11311" y="2358"/>
                    <a:pt x="11287" y="2322"/>
                  </a:cubicBezTo>
                  <a:cubicBezTo>
                    <a:pt x="11252" y="2287"/>
                    <a:pt x="11204" y="2275"/>
                    <a:pt x="11145" y="2275"/>
                  </a:cubicBezTo>
                  <a:cubicBezTo>
                    <a:pt x="10764" y="2311"/>
                    <a:pt x="10394" y="2346"/>
                    <a:pt x="10037" y="2430"/>
                  </a:cubicBezTo>
                  <a:cubicBezTo>
                    <a:pt x="9942" y="2442"/>
                    <a:pt x="9882" y="2525"/>
                    <a:pt x="9894" y="2620"/>
                  </a:cubicBezTo>
                  <a:cubicBezTo>
                    <a:pt x="9916" y="2696"/>
                    <a:pt x="9988" y="2753"/>
                    <a:pt x="10073" y="2753"/>
                  </a:cubicBezTo>
                  <a:cubicBezTo>
                    <a:pt x="10080" y="2753"/>
                    <a:pt x="10089" y="2752"/>
                    <a:pt x="10097" y="2751"/>
                  </a:cubicBezTo>
                  <a:cubicBezTo>
                    <a:pt x="10371" y="2692"/>
                    <a:pt x="10656" y="2644"/>
                    <a:pt x="10966" y="2620"/>
                  </a:cubicBezTo>
                  <a:lnTo>
                    <a:pt x="10966" y="2620"/>
                  </a:lnTo>
                  <a:cubicBezTo>
                    <a:pt x="10847" y="3632"/>
                    <a:pt x="10275" y="4537"/>
                    <a:pt x="9382" y="5073"/>
                  </a:cubicBezTo>
                  <a:lnTo>
                    <a:pt x="9359" y="5085"/>
                  </a:lnTo>
                  <a:cubicBezTo>
                    <a:pt x="9299" y="5120"/>
                    <a:pt x="9275" y="5192"/>
                    <a:pt x="9287" y="5263"/>
                  </a:cubicBezTo>
                  <a:cubicBezTo>
                    <a:pt x="9299" y="5347"/>
                    <a:pt x="9359" y="5382"/>
                    <a:pt x="9418" y="5406"/>
                  </a:cubicBezTo>
                  <a:lnTo>
                    <a:pt x="9978" y="5490"/>
                  </a:lnTo>
                  <a:cubicBezTo>
                    <a:pt x="9835" y="5668"/>
                    <a:pt x="9692" y="5847"/>
                    <a:pt x="9525" y="6002"/>
                  </a:cubicBezTo>
                  <a:cubicBezTo>
                    <a:pt x="8870" y="6656"/>
                    <a:pt x="8406" y="6716"/>
                    <a:pt x="7573" y="6728"/>
                  </a:cubicBezTo>
                  <a:cubicBezTo>
                    <a:pt x="7727" y="6597"/>
                    <a:pt x="7870" y="6454"/>
                    <a:pt x="8013" y="6311"/>
                  </a:cubicBezTo>
                  <a:cubicBezTo>
                    <a:pt x="8728" y="5597"/>
                    <a:pt x="9299" y="4835"/>
                    <a:pt x="9775" y="4037"/>
                  </a:cubicBezTo>
                  <a:cubicBezTo>
                    <a:pt x="9823" y="3977"/>
                    <a:pt x="9811" y="3882"/>
                    <a:pt x="9751" y="3823"/>
                  </a:cubicBezTo>
                  <a:cubicBezTo>
                    <a:pt x="9718" y="3789"/>
                    <a:pt x="9681" y="3774"/>
                    <a:pt x="9639" y="3774"/>
                  </a:cubicBezTo>
                  <a:cubicBezTo>
                    <a:pt x="9608" y="3774"/>
                    <a:pt x="9574" y="3783"/>
                    <a:pt x="9537" y="3799"/>
                  </a:cubicBezTo>
                  <a:cubicBezTo>
                    <a:pt x="8739" y="4251"/>
                    <a:pt x="7966" y="4847"/>
                    <a:pt x="7263" y="5561"/>
                  </a:cubicBezTo>
                  <a:cubicBezTo>
                    <a:pt x="7120" y="5716"/>
                    <a:pt x="6977" y="5847"/>
                    <a:pt x="6846" y="6002"/>
                  </a:cubicBezTo>
                  <a:cubicBezTo>
                    <a:pt x="6882" y="5168"/>
                    <a:pt x="6918" y="4704"/>
                    <a:pt x="7573" y="4049"/>
                  </a:cubicBezTo>
                  <a:cubicBezTo>
                    <a:pt x="8085" y="3537"/>
                    <a:pt x="8728" y="3156"/>
                    <a:pt x="9454" y="2906"/>
                  </a:cubicBezTo>
                  <a:cubicBezTo>
                    <a:pt x="9537" y="2870"/>
                    <a:pt x="9585" y="2787"/>
                    <a:pt x="9561" y="2692"/>
                  </a:cubicBezTo>
                  <a:cubicBezTo>
                    <a:pt x="9531" y="2623"/>
                    <a:pt x="9470" y="2578"/>
                    <a:pt x="9395" y="2578"/>
                  </a:cubicBezTo>
                  <a:cubicBezTo>
                    <a:pt x="9379" y="2578"/>
                    <a:pt x="9363" y="2580"/>
                    <a:pt x="9347" y="2584"/>
                  </a:cubicBezTo>
                  <a:cubicBezTo>
                    <a:pt x="9228" y="2632"/>
                    <a:pt x="9109" y="2680"/>
                    <a:pt x="9001" y="2715"/>
                  </a:cubicBezTo>
                  <a:lnTo>
                    <a:pt x="9001" y="1334"/>
                  </a:lnTo>
                  <a:cubicBezTo>
                    <a:pt x="9001" y="596"/>
                    <a:pt x="8406" y="1"/>
                    <a:pt x="76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44"/>
            <p:cNvSpPr/>
            <p:nvPr/>
          </p:nvSpPr>
          <p:spPr>
            <a:xfrm>
              <a:off x="3618450" y="3879112"/>
              <a:ext cx="157045" cy="24688"/>
            </a:xfrm>
            <a:custGeom>
              <a:avLst/>
              <a:gdLst/>
              <a:ahLst/>
              <a:cxnLst/>
              <a:rect l="l" t="t" r="r" b="b"/>
              <a:pathLst>
                <a:path w="4930" h="775" extrusionOk="0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34"/>
                    <a:pt x="155" y="334"/>
                  </a:cubicBezTo>
                  <a:cubicBezTo>
                    <a:pt x="322" y="334"/>
                    <a:pt x="381" y="405"/>
                    <a:pt x="500" y="512"/>
                  </a:cubicBezTo>
                  <a:cubicBezTo>
                    <a:pt x="619" y="631"/>
                    <a:pt x="786" y="774"/>
                    <a:pt x="1084" y="774"/>
                  </a:cubicBezTo>
                  <a:cubicBezTo>
                    <a:pt x="1381" y="774"/>
                    <a:pt x="1524" y="631"/>
                    <a:pt x="1667" y="512"/>
                  </a:cubicBezTo>
                  <a:cubicBezTo>
                    <a:pt x="1762" y="405"/>
                    <a:pt x="1846" y="334"/>
                    <a:pt x="2000" y="334"/>
                  </a:cubicBezTo>
                  <a:cubicBezTo>
                    <a:pt x="2167" y="334"/>
                    <a:pt x="2227" y="405"/>
                    <a:pt x="2346" y="512"/>
                  </a:cubicBezTo>
                  <a:cubicBezTo>
                    <a:pt x="2465" y="631"/>
                    <a:pt x="2631" y="774"/>
                    <a:pt x="2929" y="774"/>
                  </a:cubicBezTo>
                  <a:cubicBezTo>
                    <a:pt x="3227" y="774"/>
                    <a:pt x="3370" y="631"/>
                    <a:pt x="3501" y="512"/>
                  </a:cubicBezTo>
                  <a:cubicBezTo>
                    <a:pt x="3608" y="405"/>
                    <a:pt x="3679" y="334"/>
                    <a:pt x="3846" y="334"/>
                  </a:cubicBezTo>
                  <a:cubicBezTo>
                    <a:pt x="4013" y="334"/>
                    <a:pt x="4072" y="405"/>
                    <a:pt x="4191" y="512"/>
                  </a:cubicBezTo>
                  <a:cubicBezTo>
                    <a:pt x="4310" y="631"/>
                    <a:pt x="4477" y="774"/>
                    <a:pt x="4775" y="774"/>
                  </a:cubicBezTo>
                  <a:cubicBezTo>
                    <a:pt x="4858" y="774"/>
                    <a:pt x="4929" y="703"/>
                    <a:pt x="4929" y="607"/>
                  </a:cubicBezTo>
                  <a:cubicBezTo>
                    <a:pt x="4929" y="524"/>
                    <a:pt x="4858" y="453"/>
                    <a:pt x="4775" y="453"/>
                  </a:cubicBezTo>
                  <a:cubicBezTo>
                    <a:pt x="4608" y="453"/>
                    <a:pt x="4548" y="369"/>
                    <a:pt x="4429" y="274"/>
                  </a:cubicBezTo>
                  <a:cubicBezTo>
                    <a:pt x="4310" y="155"/>
                    <a:pt x="4144" y="0"/>
                    <a:pt x="3846" y="0"/>
                  </a:cubicBezTo>
                  <a:cubicBezTo>
                    <a:pt x="3548" y="0"/>
                    <a:pt x="3405" y="155"/>
                    <a:pt x="3263" y="274"/>
                  </a:cubicBezTo>
                  <a:cubicBezTo>
                    <a:pt x="3167" y="369"/>
                    <a:pt x="3084" y="453"/>
                    <a:pt x="2929" y="453"/>
                  </a:cubicBezTo>
                  <a:cubicBezTo>
                    <a:pt x="2762" y="453"/>
                    <a:pt x="2703" y="369"/>
                    <a:pt x="2584" y="274"/>
                  </a:cubicBezTo>
                  <a:cubicBezTo>
                    <a:pt x="2465" y="155"/>
                    <a:pt x="2298" y="0"/>
                    <a:pt x="2000" y="0"/>
                  </a:cubicBezTo>
                  <a:cubicBezTo>
                    <a:pt x="1703" y="0"/>
                    <a:pt x="1560" y="155"/>
                    <a:pt x="1417" y="274"/>
                  </a:cubicBezTo>
                  <a:cubicBezTo>
                    <a:pt x="1322" y="369"/>
                    <a:pt x="1238" y="453"/>
                    <a:pt x="1084" y="453"/>
                  </a:cubicBezTo>
                  <a:cubicBezTo>
                    <a:pt x="917" y="453"/>
                    <a:pt x="857" y="369"/>
                    <a:pt x="738" y="274"/>
                  </a:cubicBezTo>
                  <a:cubicBezTo>
                    <a:pt x="619" y="155"/>
                    <a:pt x="453" y="0"/>
                    <a:pt x="1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44"/>
            <p:cNvSpPr/>
            <p:nvPr/>
          </p:nvSpPr>
          <p:spPr>
            <a:xfrm>
              <a:off x="3618450" y="3921192"/>
              <a:ext cx="127834" cy="24688"/>
            </a:xfrm>
            <a:custGeom>
              <a:avLst/>
              <a:gdLst/>
              <a:ahLst/>
              <a:cxnLst/>
              <a:rect l="l" t="t" r="r" b="b"/>
              <a:pathLst>
                <a:path w="4013" h="775" extrusionOk="0">
                  <a:moveTo>
                    <a:pt x="155" y="1"/>
                  </a:moveTo>
                  <a:cubicBezTo>
                    <a:pt x="72" y="1"/>
                    <a:pt x="0" y="84"/>
                    <a:pt x="0" y="167"/>
                  </a:cubicBezTo>
                  <a:cubicBezTo>
                    <a:pt x="0" y="263"/>
                    <a:pt x="72" y="334"/>
                    <a:pt x="155" y="334"/>
                  </a:cubicBezTo>
                  <a:cubicBezTo>
                    <a:pt x="322" y="334"/>
                    <a:pt x="381" y="406"/>
                    <a:pt x="500" y="513"/>
                  </a:cubicBezTo>
                  <a:cubicBezTo>
                    <a:pt x="619" y="632"/>
                    <a:pt x="786" y="775"/>
                    <a:pt x="1084" y="775"/>
                  </a:cubicBezTo>
                  <a:cubicBezTo>
                    <a:pt x="1381" y="775"/>
                    <a:pt x="1524" y="632"/>
                    <a:pt x="1667" y="513"/>
                  </a:cubicBezTo>
                  <a:cubicBezTo>
                    <a:pt x="1762" y="406"/>
                    <a:pt x="1846" y="334"/>
                    <a:pt x="2000" y="334"/>
                  </a:cubicBezTo>
                  <a:cubicBezTo>
                    <a:pt x="2167" y="334"/>
                    <a:pt x="2227" y="406"/>
                    <a:pt x="2346" y="513"/>
                  </a:cubicBezTo>
                  <a:cubicBezTo>
                    <a:pt x="2465" y="632"/>
                    <a:pt x="2631" y="775"/>
                    <a:pt x="2929" y="775"/>
                  </a:cubicBezTo>
                  <a:cubicBezTo>
                    <a:pt x="3227" y="775"/>
                    <a:pt x="3370" y="632"/>
                    <a:pt x="3501" y="513"/>
                  </a:cubicBezTo>
                  <a:cubicBezTo>
                    <a:pt x="3608" y="406"/>
                    <a:pt x="3679" y="334"/>
                    <a:pt x="3846" y="334"/>
                  </a:cubicBezTo>
                  <a:cubicBezTo>
                    <a:pt x="3941" y="334"/>
                    <a:pt x="4013" y="263"/>
                    <a:pt x="4013" y="167"/>
                  </a:cubicBezTo>
                  <a:cubicBezTo>
                    <a:pt x="4013" y="84"/>
                    <a:pt x="3941" y="1"/>
                    <a:pt x="3846" y="1"/>
                  </a:cubicBezTo>
                  <a:cubicBezTo>
                    <a:pt x="3548" y="1"/>
                    <a:pt x="3405" y="156"/>
                    <a:pt x="3263" y="275"/>
                  </a:cubicBezTo>
                  <a:cubicBezTo>
                    <a:pt x="3167" y="382"/>
                    <a:pt x="3084" y="453"/>
                    <a:pt x="2929" y="453"/>
                  </a:cubicBezTo>
                  <a:cubicBezTo>
                    <a:pt x="2762" y="453"/>
                    <a:pt x="2703" y="382"/>
                    <a:pt x="2584" y="275"/>
                  </a:cubicBezTo>
                  <a:cubicBezTo>
                    <a:pt x="2465" y="156"/>
                    <a:pt x="2298" y="1"/>
                    <a:pt x="2000" y="1"/>
                  </a:cubicBezTo>
                  <a:cubicBezTo>
                    <a:pt x="1703" y="1"/>
                    <a:pt x="1560" y="156"/>
                    <a:pt x="1417" y="275"/>
                  </a:cubicBezTo>
                  <a:cubicBezTo>
                    <a:pt x="1322" y="382"/>
                    <a:pt x="1238" y="453"/>
                    <a:pt x="1084" y="453"/>
                  </a:cubicBezTo>
                  <a:cubicBezTo>
                    <a:pt x="917" y="453"/>
                    <a:pt x="857" y="382"/>
                    <a:pt x="738" y="275"/>
                  </a:cubicBezTo>
                  <a:cubicBezTo>
                    <a:pt x="619" y="156"/>
                    <a:pt x="453" y="1"/>
                    <a:pt x="1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44"/>
            <p:cNvSpPr/>
            <p:nvPr/>
          </p:nvSpPr>
          <p:spPr>
            <a:xfrm>
              <a:off x="3617304" y="3962922"/>
              <a:ext cx="98655" cy="24688"/>
            </a:xfrm>
            <a:custGeom>
              <a:avLst/>
              <a:gdLst/>
              <a:ahLst/>
              <a:cxnLst/>
              <a:rect l="l" t="t" r="r" b="b"/>
              <a:pathLst>
                <a:path w="3097" h="775" extrusionOk="0">
                  <a:moveTo>
                    <a:pt x="167" y="0"/>
                  </a:moveTo>
                  <a:cubicBezTo>
                    <a:pt x="72" y="0"/>
                    <a:pt x="0" y="84"/>
                    <a:pt x="0" y="167"/>
                  </a:cubicBezTo>
                  <a:cubicBezTo>
                    <a:pt x="0" y="262"/>
                    <a:pt x="72" y="334"/>
                    <a:pt x="167" y="334"/>
                  </a:cubicBezTo>
                  <a:cubicBezTo>
                    <a:pt x="334" y="334"/>
                    <a:pt x="393" y="405"/>
                    <a:pt x="512" y="512"/>
                  </a:cubicBezTo>
                  <a:cubicBezTo>
                    <a:pt x="632" y="632"/>
                    <a:pt x="786" y="774"/>
                    <a:pt x="1084" y="774"/>
                  </a:cubicBezTo>
                  <a:cubicBezTo>
                    <a:pt x="1382" y="774"/>
                    <a:pt x="1536" y="632"/>
                    <a:pt x="1667" y="512"/>
                  </a:cubicBezTo>
                  <a:cubicBezTo>
                    <a:pt x="1775" y="405"/>
                    <a:pt x="1846" y="334"/>
                    <a:pt x="2013" y="334"/>
                  </a:cubicBezTo>
                  <a:cubicBezTo>
                    <a:pt x="2179" y="334"/>
                    <a:pt x="2239" y="405"/>
                    <a:pt x="2358" y="512"/>
                  </a:cubicBezTo>
                  <a:cubicBezTo>
                    <a:pt x="2477" y="632"/>
                    <a:pt x="2632" y="774"/>
                    <a:pt x="2929" y="774"/>
                  </a:cubicBezTo>
                  <a:cubicBezTo>
                    <a:pt x="3025" y="774"/>
                    <a:pt x="3096" y="703"/>
                    <a:pt x="3096" y="620"/>
                  </a:cubicBezTo>
                  <a:cubicBezTo>
                    <a:pt x="3096" y="524"/>
                    <a:pt x="3025" y="453"/>
                    <a:pt x="2929" y="453"/>
                  </a:cubicBezTo>
                  <a:cubicBezTo>
                    <a:pt x="2775" y="441"/>
                    <a:pt x="2691" y="381"/>
                    <a:pt x="2596" y="274"/>
                  </a:cubicBezTo>
                  <a:cubicBezTo>
                    <a:pt x="2477" y="155"/>
                    <a:pt x="2310" y="0"/>
                    <a:pt x="2013" y="0"/>
                  </a:cubicBezTo>
                  <a:cubicBezTo>
                    <a:pt x="1715" y="0"/>
                    <a:pt x="1560" y="155"/>
                    <a:pt x="1429" y="274"/>
                  </a:cubicBezTo>
                  <a:cubicBezTo>
                    <a:pt x="1322" y="381"/>
                    <a:pt x="1251" y="453"/>
                    <a:pt x="1084" y="453"/>
                  </a:cubicBezTo>
                  <a:cubicBezTo>
                    <a:pt x="929" y="453"/>
                    <a:pt x="870" y="381"/>
                    <a:pt x="751" y="274"/>
                  </a:cubicBezTo>
                  <a:cubicBezTo>
                    <a:pt x="632" y="155"/>
                    <a:pt x="465" y="0"/>
                    <a:pt x="1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1435;p37">
            <a:extLst>
              <a:ext uri="{FF2B5EF4-FFF2-40B4-BE49-F238E27FC236}">
                <a16:creationId xmlns:a16="http://schemas.microsoft.com/office/drawing/2014/main" id="{386E1B48-7549-6273-C8EE-F713539C2B12}"/>
              </a:ext>
            </a:extLst>
          </p:cNvPr>
          <p:cNvSpPr txBox="1">
            <a:spLocks/>
          </p:cNvSpPr>
          <p:nvPr/>
        </p:nvSpPr>
        <p:spPr>
          <a:xfrm>
            <a:off x="7647092" y="0"/>
            <a:ext cx="1633475" cy="298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r>
              <a:rPr lang="en-US" sz="1200" dirty="0"/>
              <a:t>Problem Definition</a:t>
            </a:r>
          </a:p>
        </p:txBody>
      </p:sp>
      <p:sp>
        <p:nvSpPr>
          <p:cNvPr id="3" name="Google Shape;1569;p44">
            <a:extLst>
              <a:ext uri="{FF2B5EF4-FFF2-40B4-BE49-F238E27FC236}">
                <a16:creationId xmlns:a16="http://schemas.microsoft.com/office/drawing/2014/main" id="{4C37A3BF-FC54-EDF2-F4CB-531439666A5F}"/>
              </a:ext>
            </a:extLst>
          </p:cNvPr>
          <p:cNvSpPr txBox="1">
            <a:spLocks/>
          </p:cNvSpPr>
          <p:nvPr/>
        </p:nvSpPr>
        <p:spPr>
          <a:xfrm>
            <a:off x="1493225" y="1091047"/>
            <a:ext cx="901200" cy="5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algn="ctr"/>
            <a:r>
              <a:rPr lang="en" dirty="0"/>
              <a:t>01</a:t>
            </a:r>
          </a:p>
        </p:txBody>
      </p:sp>
      <p:sp>
        <p:nvSpPr>
          <p:cNvPr id="5" name="Google Shape;1556;p44">
            <a:extLst>
              <a:ext uri="{FF2B5EF4-FFF2-40B4-BE49-F238E27FC236}">
                <a16:creationId xmlns:a16="http://schemas.microsoft.com/office/drawing/2014/main" id="{61459978-0717-8F7B-7AE3-007EB0A44090}"/>
              </a:ext>
            </a:extLst>
          </p:cNvPr>
          <p:cNvSpPr txBox="1"/>
          <p:nvPr/>
        </p:nvSpPr>
        <p:spPr>
          <a:xfrm>
            <a:off x="1165114" y="1633356"/>
            <a:ext cx="1522346" cy="1402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Bagaimana cara mengumpulkan dan memproses data tweet secara efektif untuk keperluan analisis sentimen?</a:t>
            </a:r>
            <a:endParaRPr lang="es-ES" sz="1200" dirty="0"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cxnSp>
        <p:nvCxnSpPr>
          <p:cNvPr id="12" name="Google Shape;1544;p44">
            <a:extLst>
              <a:ext uri="{FF2B5EF4-FFF2-40B4-BE49-F238E27FC236}">
                <a16:creationId xmlns:a16="http://schemas.microsoft.com/office/drawing/2014/main" id="{2BA51D87-02CA-5E46-ACE0-BBD88F98989D}"/>
              </a:ext>
            </a:extLst>
          </p:cNvPr>
          <p:cNvCxnSpPr>
            <a:cxnSpLocks/>
            <a:endCxn id="1545" idx="3"/>
          </p:cNvCxnSpPr>
          <p:nvPr/>
        </p:nvCxnSpPr>
        <p:spPr>
          <a:xfrm>
            <a:off x="2102569" y="3608948"/>
            <a:ext cx="1500940" cy="2168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diamond" w="med" len="med"/>
          </a:ln>
        </p:spPr>
      </p:cxnSp>
      <p:grpSp>
        <p:nvGrpSpPr>
          <p:cNvPr id="7" name="Google Shape;1552;p44">
            <a:extLst>
              <a:ext uri="{FF2B5EF4-FFF2-40B4-BE49-F238E27FC236}">
                <a16:creationId xmlns:a16="http://schemas.microsoft.com/office/drawing/2014/main" id="{DA4F3E82-2067-61DD-C10D-70D02EA54F04}"/>
              </a:ext>
            </a:extLst>
          </p:cNvPr>
          <p:cNvGrpSpPr/>
          <p:nvPr/>
        </p:nvGrpSpPr>
        <p:grpSpPr>
          <a:xfrm>
            <a:off x="1400357" y="3109159"/>
            <a:ext cx="1188970" cy="182682"/>
            <a:chOff x="621575" y="2498644"/>
            <a:chExt cx="1272306" cy="195486"/>
          </a:xfrm>
        </p:grpSpPr>
        <p:sp>
          <p:nvSpPr>
            <p:cNvPr id="8" name="Google Shape;1553;p44">
              <a:extLst>
                <a:ext uri="{FF2B5EF4-FFF2-40B4-BE49-F238E27FC236}">
                  <a16:creationId xmlns:a16="http://schemas.microsoft.com/office/drawing/2014/main" id="{BEBF09A0-41B3-3955-6F3D-FE37640F19F6}"/>
                </a:ext>
              </a:extLst>
            </p:cNvPr>
            <p:cNvSpPr/>
            <p:nvPr/>
          </p:nvSpPr>
          <p:spPr>
            <a:xfrm>
              <a:off x="1257614" y="2498644"/>
              <a:ext cx="213" cy="195486"/>
            </a:xfrm>
            <a:custGeom>
              <a:avLst/>
              <a:gdLst/>
              <a:ahLst/>
              <a:cxnLst/>
              <a:rect l="l" t="t" r="r" b="b"/>
              <a:pathLst>
                <a:path w="1" h="916" fill="none" extrusionOk="0">
                  <a:moveTo>
                    <a:pt x="1" y="1"/>
                  </a:moveTo>
                  <a:lnTo>
                    <a:pt x="1" y="916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554;p44">
              <a:extLst>
                <a:ext uri="{FF2B5EF4-FFF2-40B4-BE49-F238E27FC236}">
                  <a16:creationId xmlns:a16="http://schemas.microsoft.com/office/drawing/2014/main" id="{AF253D6F-FE4C-83BA-791D-0F6763E65963}"/>
                </a:ext>
              </a:extLst>
            </p:cNvPr>
            <p:cNvSpPr/>
            <p:nvPr/>
          </p:nvSpPr>
          <p:spPr>
            <a:xfrm>
              <a:off x="621575" y="2498644"/>
              <a:ext cx="1272306" cy="213"/>
            </a:xfrm>
            <a:custGeom>
              <a:avLst/>
              <a:gdLst/>
              <a:ahLst/>
              <a:cxnLst/>
              <a:rect l="l" t="t" r="r" b="b"/>
              <a:pathLst>
                <a:path w="5962" h="1" fill="none" extrusionOk="0">
                  <a:moveTo>
                    <a:pt x="0" y="1"/>
                  </a:moveTo>
                  <a:lnTo>
                    <a:pt x="5962" y="1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1" name="Google Shape;1545;p44">
            <a:extLst>
              <a:ext uri="{FF2B5EF4-FFF2-40B4-BE49-F238E27FC236}">
                <a16:creationId xmlns:a16="http://schemas.microsoft.com/office/drawing/2014/main" id="{3C95666B-32C4-89F9-9FED-CB5889CA631F}"/>
              </a:ext>
            </a:extLst>
          </p:cNvPr>
          <p:cNvSpPr/>
          <p:nvPr/>
        </p:nvSpPr>
        <p:spPr>
          <a:xfrm>
            <a:off x="1705721" y="3375863"/>
            <a:ext cx="581400" cy="5037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" name="Google Shape;12499;p77">
            <a:extLst>
              <a:ext uri="{FF2B5EF4-FFF2-40B4-BE49-F238E27FC236}">
                <a16:creationId xmlns:a16="http://schemas.microsoft.com/office/drawing/2014/main" id="{08E8D957-90EE-E11C-0EF3-26CB1DDE2D5F}"/>
              </a:ext>
            </a:extLst>
          </p:cNvPr>
          <p:cNvSpPr/>
          <p:nvPr/>
        </p:nvSpPr>
        <p:spPr>
          <a:xfrm>
            <a:off x="1936846" y="3464376"/>
            <a:ext cx="115778" cy="326956"/>
          </a:xfrm>
          <a:custGeom>
            <a:avLst/>
            <a:gdLst/>
            <a:ahLst/>
            <a:cxnLst/>
            <a:rect l="l" t="t" r="r" b="b"/>
            <a:pathLst>
              <a:path w="2454" h="11112" extrusionOk="0">
                <a:moveTo>
                  <a:pt x="1215" y="501"/>
                </a:moveTo>
                <a:cubicBezTo>
                  <a:pt x="1429" y="894"/>
                  <a:pt x="1453" y="953"/>
                  <a:pt x="1453" y="965"/>
                </a:cubicBezTo>
                <a:cubicBezTo>
                  <a:pt x="1382" y="1013"/>
                  <a:pt x="1286" y="1025"/>
                  <a:pt x="1203" y="1025"/>
                </a:cubicBezTo>
                <a:cubicBezTo>
                  <a:pt x="1108" y="1025"/>
                  <a:pt x="1024" y="1013"/>
                  <a:pt x="941" y="965"/>
                </a:cubicBezTo>
                <a:lnTo>
                  <a:pt x="1215" y="501"/>
                </a:lnTo>
                <a:close/>
                <a:moveTo>
                  <a:pt x="1620" y="1275"/>
                </a:moveTo>
                <a:lnTo>
                  <a:pt x="2001" y="2013"/>
                </a:lnTo>
                <a:lnTo>
                  <a:pt x="429" y="2013"/>
                </a:lnTo>
                <a:lnTo>
                  <a:pt x="810" y="1275"/>
                </a:lnTo>
                <a:cubicBezTo>
                  <a:pt x="929" y="1334"/>
                  <a:pt x="1084" y="1382"/>
                  <a:pt x="1215" y="1382"/>
                </a:cubicBezTo>
                <a:cubicBezTo>
                  <a:pt x="1346" y="1382"/>
                  <a:pt x="1501" y="1358"/>
                  <a:pt x="1620" y="1275"/>
                </a:cubicBezTo>
                <a:close/>
                <a:moveTo>
                  <a:pt x="2108" y="9109"/>
                </a:moveTo>
                <a:lnTo>
                  <a:pt x="2108" y="9752"/>
                </a:lnTo>
                <a:lnTo>
                  <a:pt x="322" y="9752"/>
                </a:lnTo>
                <a:lnTo>
                  <a:pt x="322" y="9109"/>
                </a:lnTo>
                <a:close/>
                <a:moveTo>
                  <a:pt x="1215" y="1"/>
                </a:moveTo>
                <a:cubicBezTo>
                  <a:pt x="1155" y="1"/>
                  <a:pt x="1096" y="25"/>
                  <a:pt x="1072" y="84"/>
                </a:cubicBezTo>
                <a:lnTo>
                  <a:pt x="608" y="965"/>
                </a:lnTo>
                <a:lnTo>
                  <a:pt x="120" y="1894"/>
                </a:lnTo>
                <a:cubicBezTo>
                  <a:pt x="36" y="2037"/>
                  <a:pt x="0" y="2215"/>
                  <a:pt x="0" y="2382"/>
                </a:cubicBezTo>
                <a:lnTo>
                  <a:pt x="0" y="5359"/>
                </a:lnTo>
                <a:cubicBezTo>
                  <a:pt x="0" y="5442"/>
                  <a:pt x="72" y="5525"/>
                  <a:pt x="155" y="5525"/>
                </a:cubicBezTo>
                <a:cubicBezTo>
                  <a:pt x="250" y="5525"/>
                  <a:pt x="322" y="5442"/>
                  <a:pt x="322" y="5359"/>
                </a:cubicBezTo>
                <a:lnTo>
                  <a:pt x="322" y="2346"/>
                </a:lnTo>
                <a:lnTo>
                  <a:pt x="1048" y="2346"/>
                </a:lnTo>
                <a:lnTo>
                  <a:pt x="1048" y="8776"/>
                </a:lnTo>
                <a:lnTo>
                  <a:pt x="322" y="8776"/>
                </a:lnTo>
                <a:lnTo>
                  <a:pt x="322" y="6002"/>
                </a:lnTo>
                <a:cubicBezTo>
                  <a:pt x="322" y="5906"/>
                  <a:pt x="250" y="5835"/>
                  <a:pt x="155" y="5835"/>
                </a:cubicBezTo>
                <a:cubicBezTo>
                  <a:pt x="72" y="5835"/>
                  <a:pt x="0" y="5906"/>
                  <a:pt x="0" y="6002"/>
                </a:cubicBezTo>
                <a:lnTo>
                  <a:pt x="0" y="9895"/>
                </a:lnTo>
                <a:cubicBezTo>
                  <a:pt x="0" y="10121"/>
                  <a:pt x="60" y="10323"/>
                  <a:pt x="179" y="10526"/>
                </a:cubicBezTo>
                <a:cubicBezTo>
                  <a:pt x="203" y="10562"/>
                  <a:pt x="262" y="10597"/>
                  <a:pt x="322" y="10597"/>
                </a:cubicBezTo>
                <a:cubicBezTo>
                  <a:pt x="453" y="10597"/>
                  <a:pt x="536" y="10466"/>
                  <a:pt x="477" y="10347"/>
                </a:cubicBezTo>
                <a:cubicBezTo>
                  <a:pt x="417" y="10252"/>
                  <a:pt x="381" y="10145"/>
                  <a:pt x="370" y="10050"/>
                </a:cubicBezTo>
                <a:lnTo>
                  <a:pt x="2108" y="10050"/>
                </a:lnTo>
                <a:cubicBezTo>
                  <a:pt x="2025" y="10443"/>
                  <a:pt x="1679" y="10764"/>
                  <a:pt x="1251" y="10776"/>
                </a:cubicBezTo>
                <a:cubicBezTo>
                  <a:pt x="1108" y="10776"/>
                  <a:pt x="989" y="10764"/>
                  <a:pt x="893" y="10704"/>
                </a:cubicBezTo>
                <a:cubicBezTo>
                  <a:pt x="869" y="10695"/>
                  <a:pt x="844" y="10691"/>
                  <a:pt x="822" y="10691"/>
                </a:cubicBezTo>
                <a:cubicBezTo>
                  <a:pt x="757" y="10691"/>
                  <a:pt x="702" y="10726"/>
                  <a:pt x="667" y="10788"/>
                </a:cubicBezTo>
                <a:cubicBezTo>
                  <a:pt x="631" y="10883"/>
                  <a:pt x="667" y="10966"/>
                  <a:pt x="751" y="11014"/>
                </a:cubicBezTo>
                <a:cubicBezTo>
                  <a:pt x="907" y="11081"/>
                  <a:pt x="1067" y="11111"/>
                  <a:pt x="1222" y="11111"/>
                </a:cubicBezTo>
                <a:cubicBezTo>
                  <a:pt x="1872" y="11111"/>
                  <a:pt x="2453" y="10577"/>
                  <a:pt x="2453" y="9895"/>
                </a:cubicBezTo>
                <a:lnTo>
                  <a:pt x="2453" y="9895"/>
                </a:lnTo>
                <a:cubicBezTo>
                  <a:pt x="2453" y="9895"/>
                  <a:pt x="2453" y="9895"/>
                  <a:pt x="2453" y="9895"/>
                </a:cubicBezTo>
                <a:cubicBezTo>
                  <a:pt x="2441" y="9895"/>
                  <a:pt x="2441" y="8954"/>
                  <a:pt x="2441" y="8942"/>
                </a:cubicBezTo>
                <a:lnTo>
                  <a:pt x="2441" y="7514"/>
                </a:lnTo>
                <a:cubicBezTo>
                  <a:pt x="2441" y="7418"/>
                  <a:pt x="2358" y="7347"/>
                  <a:pt x="2275" y="7347"/>
                </a:cubicBezTo>
                <a:cubicBezTo>
                  <a:pt x="2179" y="7347"/>
                  <a:pt x="2108" y="7418"/>
                  <a:pt x="2108" y="7514"/>
                </a:cubicBezTo>
                <a:lnTo>
                  <a:pt x="2108" y="8776"/>
                </a:lnTo>
                <a:lnTo>
                  <a:pt x="1382" y="8776"/>
                </a:lnTo>
                <a:lnTo>
                  <a:pt x="1382" y="2346"/>
                </a:lnTo>
                <a:lnTo>
                  <a:pt x="2108" y="2346"/>
                </a:lnTo>
                <a:lnTo>
                  <a:pt x="2108" y="2382"/>
                </a:lnTo>
                <a:lnTo>
                  <a:pt x="2108" y="6859"/>
                </a:lnTo>
                <a:cubicBezTo>
                  <a:pt x="2108" y="6954"/>
                  <a:pt x="2179" y="7025"/>
                  <a:pt x="2275" y="7025"/>
                </a:cubicBezTo>
                <a:cubicBezTo>
                  <a:pt x="2358" y="7025"/>
                  <a:pt x="2441" y="6954"/>
                  <a:pt x="2441" y="6859"/>
                </a:cubicBezTo>
                <a:lnTo>
                  <a:pt x="2441" y="2382"/>
                </a:lnTo>
                <a:cubicBezTo>
                  <a:pt x="2441" y="2215"/>
                  <a:pt x="2394" y="2037"/>
                  <a:pt x="2322" y="1894"/>
                </a:cubicBezTo>
                <a:lnTo>
                  <a:pt x="1370" y="84"/>
                </a:lnTo>
                <a:cubicBezTo>
                  <a:pt x="1334" y="25"/>
                  <a:pt x="1274" y="1"/>
                  <a:pt x="1215" y="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80286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" name="Google Shape;1543;p4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Tujuan Penelitian</a:t>
            </a:r>
            <a:endParaRPr dirty="0"/>
          </a:p>
        </p:txBody>
      </p:sp>
      <p:cxnSp>
        <p:nvCxnSpPr>
          <p:cNvPr id="1544" name="Google Shape;1544;p44"/>
          <p:cNvCxnSpPr>
            <a:stCxn id="1545" idx="0"/>
            <a:endCxn id="1546" idx="3"/>
          </p:cNvCxnSpPr>
          <p:nvPr/>
        </p:nvCxnSpPr>
        <p:spPr>
          <a:xfrm flipV="1">
            <a:off x="5036487" y="3627719"/>
            <a:ext cx="1005236" cy="291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diamond" w="med" len="med"/>
          </a:ln>
        </p:spPr>
      </p:cxnSp>
      <p:cxnSp>
        <p:nvCxnSpPr>
          <p:cNvPr id="1547" name="Google Shape;1547;p44"/>
          <p:cNvCxnSpPr>
            <a:stCxn id="1546" idx="0"/>
            <a:endCxn id="1548" idx="3"/>
          </p:cNvCxnSpPr>
          <p:nvPr/>
        </p:nvCxnSpPr>
        <p:spPr>
          <a:xfrm>
            <a:off x="6623123" y="3627719"/>
            <a:ext cx="1033392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diamond" w="med" len="med"/>
          </a:ln>
        </p:spPr>
      </p:cxnSp>
      <p:sp>
        <p:nvSpPr>
          <p:cNvPr id="1550" name="Google Shape;1550;p44"/>
          <p:cNvSpPr txBox="1"/>
          <p:nvPr/>
        </p:nvSpPr>
        <p:spPr>
          <a:xfrm>
            <a:off x="0" y="1775198"/>
            <a:ext cx="2557200" cy="12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Tujuan</a:t>
            </a:r>
            <a:r>
              <a:rPr lang="en-US" sz="1200" dirty="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dalam</a:t>
            </a:r>
            <a:r>
              <a:rPr lang="en-US" sz="1200" dirty="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penelitian</a:t>
            </a:r>
            <a:r>
              <a:rPr lang="en-US" sz="1200" dirty="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ini</a:t>
            </a:r>
            <a:r>
              <a:rPr lang="en-US" sz="1200" dirty="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berfokus</a:t>
            </a:r>
            <a:r>
              <a:rPr lang="en-US" sz="1200" dirty="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 pada:</a:t>
            </a:r>
            <a:endParaRPr sz="1200" dirty="0"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551" name="Google Shape;1551;p44"/>
          <p:cNvSpPr/>
          <p:nvPr/>
        </p:nvSpPr>
        <p:spPr>
          <a:xfrm rot="-5400000">
            <a:off x="1220366" y="2519830"/>
            <a:ext cx="2487451" cy="240"/>
          </a:xfrm>
          <a:custGeom>
            <a:avLst/>
            <a:gdLst/>
            <a:ahLst/>
            <a:cxnLst/>
            <a:rect l="l" t="t" r="r" b="b"/>
            <a:pathLst>
              <a:path w="5962" h="1" fill="none" extrusionOk="0">
                <a:moveTo>
                  <a:pt x="0" y="1"/>
                </a:moveTo>
                <a:lnTo>
                  <a:pt x="5962" y="1"/>
                </a:lnTo>
              </a:path>
            </a:pathLst>
          </a:custGeom>
          <a:noFill/>
          <a:ln w="9525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52" name="Google Shape;1552;p44"/>
          <p:cNvGrpSpPr/>
          <p:nvPr/>
        </p:nvGrpSpPr>
        <p:grpSpPr>
          <a:xfrm>
            <a:off x="4138499" y="3099989"/>
            <a:ext cx="1188970" cy="182682"/>
            <a:chOff x="621575" y="2498644"/>
            <a:chExt cx="1272306" cy="195486"/>
          </a:xfrm>
        </p:grpSpPr>
        <p:sp>
          <p:nvSpPr>
            <p:cNvPr id="1553" name="Google Shape;1553;p44"/>
            <p:cNvSpPr/>
            <p:nvPr/>
          </p:nvSpPr>
          <p:spPr>
            <a:xfrm>
              <a:off x="1257614" y="2498644"/>
              <a:ext cx="213" cy="195486"/>
            </a:xfrm>
            <a:custGeom>
              <a:avLst/>
              <a:gdLst/>
              <a:ahLst/>
              <a:cxnLst/>
              <a:rect l="l" t="t" r="r" b="b"/>
              <a:pathLst>
                <a:path w="1" h="916" fill="none" extrusionOk="0">
                  <a:moveTo>
                    <a:pt x="1" y="1"/>
                  </a:moveTo>
                  <a:lnTo>
                    <a:pt x="1" y="916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44"/>
            <p:cNvSpPr/>
            <p:nvPr/>
          </p:nvSpPr>
          <p:spPr>
            <a:xfrm>
              <a:off x="621575" y="2498644"/>
              <a:ext cx="1272306" cy="213"/>
            </a:xfrm>
            <a:custGeom>
              <a:avLst/>
              <a:gdLst/>
              <a:ahLst/>
              <a:cxnLst/>
              <a:rect l="l" t="t" r="r" b="b"/>
              <a:pathLst>
                <a:path w="5962" h="1" fill="none" extrusionOk="0">
                  <a:moveTo>
                    <a:pt x="0" y="1"/>
                  </a:moveTo>
                  <a:lnTo>
                    <a:pt x="5962" y="1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556" name="Google Shape;1556;p44"/>
          <p:cNvSpPr txBox="1"/>
          <p:nvPr/>
        </p:nvSpPr>
        <p:spPr>
          <a:xfrm>
            <a:off x="3922238" y="1633356"/>
            <a:ext cx="1615120" cy="14044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 err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Algoritma</a:t>
            </a:r>
            <a:r>
              <a:rPr lang="en-US" sz="1100" dirty="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r>
              <a:rPr lang="en-US" sz="1100" dirty="0" err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atau</a:t>
            </a:r>
            <a:r>
              <a:rPr lang="en-US" sz="1100" dirty="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 model yang paling </a:t>
            </a:r>
            <a:r>
              <a:rPr lang="en-US" sz="1100" dirty="0" err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efektif</a:t>
            </a:r>
            <a:r>
              <a:rPr lang="en-US" sz="1100" dirty="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r>
              <a:rPr lang="en-US" sz="1100" dirty="0" err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untuk</a:t>
            </a:r>
            <a:r>
              <a:rPr lang="en-US" sz="1100" dirty="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r>
              <a:rPr lang="en-US" sz="1100" dirty="0" err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mengklasifikasikan</a:t>
            </a:r>
            <a:r>
              <a:rPr lang="en-US" sz="1100" dirty="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r>
              <a:rPr lang="en-US" sz="1100" dirty="0" err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sentimen</a:t>
            </a:r>
            <a:r>
              <a:rPr lang="en-US" sz="1100" dirty="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 tweet </a:t>
            </a:r>
            <a:r>
              <a:rPr lang="en-US" sz="1100" dirty="0" err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menjadi</a:t>
            </a:r>
            <a:r>
              <a:rPr lang="en-US" sz="1100" dirty="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r>
              <a:rPr lang="en-US" sz="1100" dirty="0" err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kategori</a:t>
            </a:r>
            <a:r>
              <a:rPr lang="en-US" sz="1100" dirty="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r>
              <a:rPr lang="en-US" sz="1100" dirty="0" err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positif</a:t>
            </a:r>
            <a:r>
              <a:rPr lang="en-US" sz="1100" dirty="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, </a:t>
            </a:r>
            <a:r>
              <a:rPr lang="en-US" sz="1100" dirty="0" err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negatif</a:t>
            </a:r>
            <a:r>
              <a:rPr lang="en-US" sz="1100" dirty="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, dan </a:t>
            </a:r>
            <a:r>
              <a:rPr lang="en-US" sz="1100" dirty="0" err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netral</a:t>
            </a:r>
            <a:endParaRPr sz="1100" dirty="0"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grpSp>
        <p:nvGrpSpPr>
          <p:cNvPr id="1557" name="Google Shape;1557;p44"/>
          <p:cNvGrpSpPr/>
          <p:nvPr/>
        </p:nvGrpSpPr>
        <p:grpSpPr>
          <a:xfrm>
            <a:off x="5726275" y="3089645"/>
            <a:ext cx="1188970" cy="182682"/>
            <a:chOff x="621575" y="2498644"/>
            <a:chExt cx="1272306" cy="195486"/>
          </a:xfrm>
        </p:grpSpPr>
        <p:sp>
          <p:nvSpPr>
            <p:cNvPr id="1558" name="Google Shape;1558;p44"/>
            <p:cNvSpPr/>
            <p:nvPr/>
          </p:nvSpPr>
          <p:spPr>
            <a:xfrm>
              <a:off x="1257614" y="2498644"/>
              <a:ext cx="213" cy="195486"/>
            </a:xfrm>
            <a:custGeom>
              <a:avLst/>
              <a:gdLst/>
              <a:ahLst/>
              <a:cxnLst/>
              <a:rect l="l" t="t" r="r" b="b"/>
              <a:pathLst>
                <a:path w="1" h="916" fill="none" extrusionOk="0">
                  <a:moveTo>
                    <a:pt x="1" y="1"/>
                  </a:moveTo>
                  <a:lnTo>
                    <a:pt x="1" y="916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44"/>
            <p:cNvSpPr/>
            <p:nvPr/>
          </p:nvSpPr>
          <p:spPr>
            <a:xfrm>
              <a:off x="621575" y="2498644"/>
              <a:ext cx="1272306" cy="213"/>
            </a:xfrm>
            <a:custGeom>
              <a:avLst/>
              <a:gdLst/>
              <a:ahLst/>
              <a:cxnLst/>
              <a:rect l="l" t="t" r="r" b="b"/>
              <a:pathLst>
                <a:path w="5962" h="1" fill="none" extrusionOk="0">
                  <a:moveTo>
                    <a:pt x="0" y="1"/>
                  </a:moveTo>
                  <a:lnTo>
                    <a:pt x="5962" y="1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61" name="Google Shape;1561;p44"/>
          <p:cNvSpPr txBox="1"/>
          <p:nvPr/>
        </p:nvSpPr>
        <p:spPr>
          <a:xfrm>
            <a:off x="5444370" y="1633356"/>
            <a:ext cx="1784281" cy="13829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Mendeploy</a:t>
            </a:r>
            <a:r>
              <a:rPr lang="en-US" sz="1200" dirty="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 model neural network dan LSTM </a:t>
            </a:r>
            <a:r>
              <a:rPr lang="en-US" sz="1200" dirty="0" err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menjadi</a:t>
            </a:r>
            <a:r>
              <a:rPr lang="en-US" sz="1200" dirty="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 API yang </a:t>
            </a:r>
            <a:r>
              <a:rPr lang="en-US" sz="1200" dirty="0" err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bisa</a:t>
            </a:r>
            <a:r>
              <a:rPr lang="en-US" sz="1200" dirty="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digunakan</a:t>
            </a:r>
            <a:endParaRPr sz="1200" dirty="0"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grpSp>
        <p:nvGrpSpPr>
          <p:cNvPr id="1562" name="Google Shape;1562;p44"/>
          <p:cNvGrpSpPr/>
          <p:nvPr/>
        </p:nvGrpSpPr>
        <p:grpSpPr>
          <a:xfrm>
            <a:off x="7338760" y="3089645"/>
            <a:ext cx="1188970" cy="182682"/>
            <a:chOff x="621575" y="2498644"/>
            <a:chExt cx="1272306" cy="195486"/>
          </a:xfrm>
        </p:grpSpPr>
        <p:sp>
          <p:nvSpPr>
            <p:cNvPr id="1563" name="Google Shape;1563;p44"/>
            <p:cNvSpPr/>
            <p:nvPr/>
          </p:nvSpPr>
          <p:spPr>
            <a:xfrm>
              <a:off x="1257614" y="2498644"/>
              <a:ext cx="213" cy="195486"/>
            </a:xfrm>
            <a:custGeom>
              <a:avLst/>
              <a:gdLst/>
              <a:ahLst/>
              <a:cxnLst/>
              <a:rect l="l" t="t" r="r" b="b"/>
              <a:pathLst>
                <a:path w="1" h="916" fill="none" extrusionOk="0">
                  <a:moveTo>
                    <a:pt x="1" y="1"/>
                  </a:moveTo>
                  <a:lnTo>
                    <a:pt x="1" y="916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44"/>
            <p:cNvSpPr/>
            <p:nvPr/>
          </p:nvSpPr>
          <p:spPr>
            <a:xfrm>
              <a:off x="621575" y="2498644"/>
              <a:ext cx="1272306" cy="213"/>
            </a:xfrm>
            <a:custGeom>
              <a:avLst/>
              <a:gdLst/>
              <a:ahLst/>
              <a:cxnLst/>
              <a:rect l="l" t="t" r="r" b="b"/>
              <a:pathLst>
                <a:path w="5962" h="1" fill="none" extrusionOk="0">
                  <a:moveTo>
                    <a:pt x="0" y="1"/>
                  </a:moveTo>
                  <a:lnTo>
                    <a:pt x="5962" y="1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66" name="Google Shape;1566;p44"/>
          <p:cNvSpPr txBox="1"/>
          <p:nvPr/>
        </p:nvSpPr>
        <p:spPr>
          <a:xfrm>
            <a:off x="7228651" y="1655567"/>
            <a:ext cx="1423200" cy="1360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Mendeskripsikan</a:t>
            </a:r>
            <a:r>
              <a:rPr lang="en-US" sz="1200" dirty="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Evaluasi</a:t>
            </a:r>
            <a:r>
              <a:rPr lang="en-US" sz="1200" dirty="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 model pada Neural network dan LSTM</a:t>
            </a:r>
          </a:p>
        </p:txBody>
      </p:sp>
      <p:sp>
        <p:nvSpPr>
          <p:cNvPr id="1567" name="Google Shape;1567;p44"/>
          <p:cNvSpPr/>
          <p:nvPr/>
        </p:nvSpPr>
        <p:spPr>
          <a:xfrm rot="10800000" flipH="1">
            <a:off x="2722260" y="4054129"/>
            <a:ext cx="6198375" cy="138919"/>
          </a:xfrm>
          <a:custGeom>
            <a:avLst/>
            <a:gdLst/>
            <a:ahLst/>
            <a:cxnLst/>
            <a:rect l="l" t="t" r="r" b="b"/>
            <a:pathLst>
              <a:path w="5962" h="1" fill="none" extrusionOk="0">
                <a:moveTo>
                  <a:pt x="0" y="1"/>
                </a:moveTo>
                <a:lnTo>
                  <a:pt x="5962" y="1"/>
                </a:lnTo>
              </a:path>
            </a:pathLst>
          </a:custGeom>
          <a:noFill/>
          <a:ln w="9525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9" name="Google Shape;1569;p44"/>
          <p:cNvSpPr txBox="1">
            <a:spLocks noGrp="1"/>
          </p:cNvSpPr>
          <p:nvPr>
            <p:ph type="title" idx="4294967295"/>
          </p:nvPr>
        </p:nvSpPr>
        <p:spPr>
          <a:xfrm>
            <a:off x="4282277" y="1094372"/>
            <a:ext cx="901200" cy="53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02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1570" name="Google Shape;1570;p44"/>
          <p:cNvSpPr txBox="1">
            <a:spLocks noGrp="1"/>
          </p:cNvSpPr>
          <p:nvPr>
            <p:ph type="title" idx="4294967295"/>
          </p:nvPr>
        </p:nvSpPr>
        <p:spPr>
          <a:xfrm>
            <a:off x="5854516" y="1102441"/>
            <a:ext cx="901200" cy="53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03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1571" name="Google Shape;1571;p44"/>
          <p:cNvSpPr txBox="1">
            <a:spLocks noGrp="1"/>
          </p:cNvSpPr>
          <p:nvPr>
            <p:ph type="title" idx="4294967295"/>
          </p:nvPr>
        </p:nvSpPr>
        <p:spPr>
          <a:xfrm>
            <a:off x="7496615" y="1121267"/>
            <a:ext cx="901200" cy="53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04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1545" name="Google Shape;1545;p44"/>
          <p:cNvSpPr/>
          <p:nvPr/>
        </p:nvSpPr>
        <p:spPr>
          <a:xfrm>
            <a:off x="4455087" y="3378785"/>
            <a:ext cx="581400" cy="5037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46" name="Google Shape;1546;p44"/>
          <p:cNvSpPr/>
          <p:nvPr/>
        </p:nvSpPr>
        <p:spPr>
          <a:xfrm>
            <a:off x="6041723" y="3375869"/>
            <a:ext cx="581400" cy="5037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48" name="Google Shape;1548;p44"/>
          <p:cNvSpPr/>
          <p:nvPr/>
        </p:nvSpPr>
        <p:spPr>
          <a:xfrm>
            <a:off x="7656515" y="3375869"/>
            <a:ext cx="581400" cy="5037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72" name="Google Shape;1572;p44"/>
          <p:cNvSpPr/>
          <p:nvPr/>
        </p:nvSpPr>
        <p:spPr>
          <a:xfrm>
            <a:off x="4644286" y="3459307"/>
            <a:ext cx="224928" cy="349131"/>
          </a:xfrm>
          <a:custGeom>
            <a:avLst/>
            <a:gdLst/>
            <a:ahLst/>
            <a:cxnLst/>
            <a:rect l="l" t="t" r="r" b="b"/>
            <a:pathLst>
              <a:path w="7061" h="10960" extrusionOk="0">
                <a:moveTo>
                  <a:pt x="3906" y="5316"/>
                </a:moveTo>
                <a:cubicBezTo>
                  <a:pt x="4072" y="5316"/>
                  <a:pt x="4191" y="5447"/>
                  <a:pt x="4191" y="5602"/>
                </a:cubicBezTo>
                <a:cubicBezTo>
                  <a:pt x="4191" y="5757"/>
                  <a:pt x="4060" y="5876"/>
                  <a:pt x="3906" y="5876"/>
                </a:cubicBezTo>
                <a:lnTo>
                  <a:pt x="3370" y="5876"/>
                </a:lnTo>
                <a:cubicBezTo>
                  <a:pt x="3215" y="5876"/>
                  <a:pt x="3096" y="5745"/>
                  <a:pt x="3096" y="5602"/>
                </a:cubicBezTo>
                <a:cubicBezTo>
                  <a:pt x="3096" y="5435"/>
                  <a:pt x="3227" y="5316"/>
                  <a:pt x="3370" y="5316"/>
                </a:cubicBezTo>
                <a:close/>
                <a:moveTo>
                  <a:pt x="5370" y="8459"/>
                </a:moveTo>
                <a:cubicBezTo>
                  <a:pt x="5430" y="8471"/>
                  <a:pt x="5489" y="8519"/>
                  <a:pt x="5489" y="8578"/>
                </a:cubicBezTo>
                <a:lnTo>
                  <a:pt x="5489" y="9317"/>
                </a:lnTo>
                <a:cubicBezTo>
                  <a:pt x="5489" y="9376"/>
                  <a:pt x="5430" y="9436"/>
                  <a:pt x="5370" y="9436"/>
                </a:cubicBezTo>
                <a:lnTo>
                  <a:pt x="1929" y="9436"/>
                </a:lnTo>
                <a:cubicBezTo>
                  <a:pt x="1870" y="9436"/>
                  <a:pt x="1810" y="9376"/>
                  <a:pt x="1810" y="9317"/>
                </a:cubicBezTo>
                <a:lnTo>
                  <a:pt x="1810" y="8578"/>
                </a:lnTo>
                <a:cubicBezTo>
                  <a:pt x="1810" y="8519"/>
                  <a:pt x="1870" y="8459"/>
                  <a:pt x="1929" y="8459"/>
                </a:cubicBezTo>
                <a:close/>
                <a:moveTo>
                  <a:pt x="3645" y="0"/>
                </a:moveTo>
                <a:cubicBezTo>
                  <a:pt x="3527" y="0"/>
                  <a:pt x="3411" y="54"/>
                  <a:pt x="3346" y="161"/>
                </a:cubicBezTo>
                <a:lnTo>
                  <a:pt x="191" y="4792"/>
                </a:lnTo>
                <a:cubicBezTo>
                  <a:pt x="0" y="5078"/>
                  <a:pt x="36" y="5447"/>
                  <a:pt x="262" y="5685"/>
                </a:cubicBezTo>
                <a:lnTo>
                  <a:pt x="1762" y="7209"/>
                </a:lnTo>
                <a:cubicBezTo>
                  <a:pt x="1822" y="7269"/>
                  <a:pt x="1858" y="7340"/>
                  <a:pt x="1858" y="7412"/>
                </a:cubicBezTo>
                <a:lnTo>
                  <a:pt x="1858" y="8078"/>
                </a:lnTo>
                <a:cubicBezTo>
                  <a:pt x="1620" y="8114"/>
                  <a:pt x="1429" y="8317"/>
                  <a:pt x="1429" y="8578"/>
                </a:cubicBezTo>
                <a:lnTo>
                  <a:pt x="1429" y="9317"/>
                </a:lnTo>
                <a:cubicBezTo>
                  <a:pt x="1429" y="9602"/>
                  <a:pt x="1643" y="9829"/>
                  <a:pt x="1929" y="9829"/>
                </a:cubicBezTo>
                <a:lnTo>
                  <a:pt x="2155" y="9829"/>
                </a:lnTo>
                <a:lnTo>
                  <a:pt x="2155" y="10472"/>
                </a:lnTo>
                <a:cubicBezTo>
                  <a:pt x="2155" y="10734"/>
                  <a:pt x="2358" y="10960"/>
                  <a:pt x="2632" y="10960"/>
                </a:cubicBezTo>
                <a:lnTo>
                  <a:pt x="3179" y="10960"/>
                </a:lnTo>
                <a:cubicBezTo>
                  <a:pt x="3286" y="10960"/>
                  <a:pt x="3370" y="10864"/>
                  <a:pt x="3370" y="10757"/>
                </a:cubicBezTo>
                <a:cubicBezTo>
                  <a:pt x="3370" y="10662"/>
                  <a:pt x="3286" y="10567"/>
                  <a:pt x="3179" y="10567"/>
                </a:cubicBezTo>
                <a:lnTo>
                  <a:pt x="2632" y="10567"/>
                </a:lnTo>
                <a:cubicBezTo>
                  <a:pt x="2584" y="10567"/>
                  <a:pt x="2536" y="10519"/>
                  <a:pt x="2536" y="10483"/>
                </a:cubicBezTo>
                <a:lnTo>
                  <a:pt x="2536" y="9829"/>
                </a:lnTo>
                <a:lnTo>
                  <a:pt x="4763" y="9829"/>
                </a:lnTo>
                <a:lnTo>
                  <a:pt x="4763" y="10483"/>
                </a:lnTo>
                <a:cubicBezTo>
                  <a:pt x="4763" y="10519"/>
                  <a:pt x="4715" y="10567"/>
                  <a:pt x="4668" y="10567"/>
                </a:cubicBezTo>
                <a:lnTo>
                  <a:pt x="4072" y="10567"/>
                </a:lnTo>
                <a:cubicBezTo>
                  <a:pt x="3965" y="10567"/>
                  <a:pt x="3882" y="10662"/>
                  <a:pt x="3882" y="10757"/>
                </a:cubicBezTo>
                <a:cubicBezTo>
                  <a:pt x="3882" y="10864"/>
                  <a:pt x="3965" y="10960"/>
                  <a:pt x="4072" y="10960"/>
                </a:cubicBezTo>
                <a:lnTo>
                  <a:pt x="4668" y="10960"/>
                </a:lnTo>
                <a:cubicBezTo>
                  <a:pt x="4918" y="10960"/>
                  <a:pt x="5144" y="10745"/>
                  <a:pt x="5144" y="10472"/>
                </a:cubicBezTo>
                <a:lnTo>
                  <a:pt x="5144" y="9829"/>
                </a:lnTo>
                <a:lnTo>
                  <a:pt x="5370" y="9829"/>
                </a:lnTo>
                <a:cubicBezTo>
                  <a:pt x="5656" y="9829"/>
                  <a:pt x="5870" y="9602"/>
                  <a:pt x="5870" y="9317"/>
                </a:cubicBezTo>
                <a:lnTo>
                  <a:pt x="5870" y="8578"/>
                </a:lnTo>
                <a:cubicBezTo>
                  <a:pt x="5870" y="8317"/>
                  <a:pt x="5680" y="8114"/>
                  <a:pt x="5441" y="8078"/>
                </a:cubicBezTo>
                <a:lnTo>
                  <a:pt x="5441" y="7412"/>
                </a:lnTo>
                <a:cubicBezTo>
                  <a:pt x="5441" y="7340"/>
                  <a:pt x="5477" y="7269"/>
                  <a:pt x="5537" y="7209"/>
                </a:cubicBezTo>
                <a:lnTo>
                  <a:pt x="6977" y="5745"/>
                </a:lnTo>
                <a:cubicBezTo>
                  <a:pt x="7049" y="5673"/>
                  <a:pt x="7049" y="5554"/>
                  <a:pt x="6977" y="5483"/>
                </a:cubicBezTo>
                <a:cubicBezTo>
                  <a:pt x="6942" y="5441"/>
                  <a:pt x="6894" y="5420"/>
                  <a:pt x="6845" y="5420"/>
                </a:cubicBezTo>
                <a:cubicBezTo>
                  <a:pt x="6796" y="5420"/>
                  <a:pt x="6745" y="5441"/>
                  <a:pt x="6703" y="5483"/>
                </a:cubicBezTo>
                <a:lnTo>
                  <a:pt x="5263" y="6935"/>
                </a:lnTo>
                <a:cubicBezTo>
                  <a:pt x="5132" y="7066"/>
                  <a:pt x="5072" y="7233"/>
                  <a:pt x="5072" y="7412"/>
                </a:cubicBezTo>
                <a:lnTo>
                  <a:pt x="5072" y="8067"/>
                </a:lnTo>
                <a:lnTo>
                  <a:pt x="2262" y="8067"/>
                </a:lnTo>
                <a:lnTo>
                  <a:pt x="2262" y="7412"/>
                </a:lnTo>
                <a:cubicBezTo>
                  <a:pt x="2262" y="7233"/>
                  <a:pt x="2179" y="7054"/>
                  <a:pt x="2060" y="6935"/>
                </a:cubicBezTo>
                <a:lnTo>
                  <a:pt x="560" y="5423"/>
                </a:lnTo>
                <a:cubicBezTo>
                  <a:pt x="453" y="5316"/>
                  <a:pt x="441" y="5138"/>
                  <a:pt x="536" y="5019"/>
                </a:cubicBezTo>
                <a:lnTo>
                  <a:pt x="3477" y="685"/>
                </a:lnTo>
                <a:lnTo>
                  <a:pt x="3477" y="4923"/>
                </a:lnTo>
                <a:lnTo>
                  <a:pt x="3405" y="4923"/>
                </a:lnTo>
                <a:cubicBezTo>
                  <a:pt x="3036" y="4923"/>
                  <a:pt x="2739" y="5221"/>
                  <a:pt x="2739" y="5602"/>
                </a:cubicBezTo>
                <a:cubicBezTo>
                  <a:pt x="2739" y="5971"/>
                  <a:pt x="3036" y="6269"/>
                  <a:pt x="3405" y="6269"/>
                </a:cubicBezTo>
                <a:lnTo>
                  <a:pt x="3941" y="6269"/>
                </a:lnTo>
                <a:cubicBezTo>
                  <a:pt x="4310" y="6269"/>
                  <a:pt x="4608" y="5971"/>
                  <a:pt x="4608" y="5602"/>
                </a:cubicBezTo>
                <a:cubicBezTo>
                  <a:pt x="4608" y="5221"/>
                  <a:pt x="4310" y="4923"/>
                  <a:pt x="3941" y="4923"/>
                </a:cubicBezTo>
                <a:lnTo>
                  <a:pt x="3870" y="4923"/>
                </a:lnTo>
                <a:lnTo>
                  <a:pt x="3870" y="685"/>
                </a:lnTo>
                <a:lnTo>
                  <a:pt x="6692" y="4840"/>
                </a:lnTo>
                <a:cubicBezTo>
                  <a:pt x="6727" y="4889"/>
                  <a:pt x="6783" y="4918"/>
                  <a:pt x="6843" y="4918"/>
                </a:cubicBezTo>
                <a:cubicBezTo>
                  <a:pt x="6884" y="4918"/>
                  <a:pt x="6927" y="4905"/>
                  <a:pt x="6965" y="4876"/>
                </a:cubicBezTo>
                <a:cubicBezTo>
                  <a:pt x="7049" y="4816"/>
                  <a:pt x="7061" y="4697"/>
                  <a:pt x="7001" y="4614"/>
                </a:cubicBezTo>
                <a:lnTo>
                  <a:pt x="3953" y="161"/>
                </a:lnTo>
                <a:cubicBezTo>
                  <a:pt x="3882" y="54"/>
                  <a:pt x="3763" y="0"/>
                  <a:pt x="364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573" name="Google Shape;1573;p44"/>
          <p:cNvGrpSpPr/>
          <p:nvPr/>
        </p:nvGrpSpPr>
        <p:grpSpPr>
          <a:xfrm>
            <a:off x="7761462" y="3439994"/>
            <a:ext cx="399398" cy="375443"/>
            <a:chOff x="849741" y="1959307"/>
            <a:chExt cx="399398" cy="375443"/>
          </a:xfrm>
        </p:grpSpPr>
        <p:sp>
          <p:nvSpPr>
            <p:cNvPr id="1574" name="Google Shape;1574;p44"/>
            <p:cNvSpPr/>
            <p:nvPr/>
          </p:nvSpPr>
          <p:spPr>
            <a:xfrm>
              <a:off x="849741" y="1959307"/>
              <a:ext cx="399398" cy="375443"/>
            </a:xfrm>
            <a:custGeom>
              <a:avLst/>
              <a:gdLst/>
              <a:ahLst/>
              <a:cxnLst/>
              <a:rect l="l" t="t" r="r" b="b"/>
              <a:pathLst>
                <a:path w="12538" h="11786" extrusionOk="0">
                  <a:moveTo>
                    <a:pt x="2441" y="7273"/>
                  </a:moveTo>
                  <a:lnTo>
                    <a:pt x="5251" y="10082"/>
                  </a:lnTo>
                  <a:lnTo>
                    <a:pt x="4537" y="10797"/>
                  </a:lnTo>
                  <a:lnTo>
                    <a:pt x="1727" y="7987"/>
                  </a:lnTo>
                  <a:lnTo>
                    <a:pt x="2441" y="7273"/>
                  </a:lnTo>
                  <a:close/>
                  <a:moveTo>
                    <a:pt x="8661" y="1"/>
                  </a:moveTo>
                  <a:cubicBezTo>
                    <a:pt x="8400" y="1"/>
                    <a:pt x="8138" y="99"/>
                    <a:pt x="7942" y="296"/>
                  </a:cubicBezTo>
                  <a:lnTo>
                    <a:pt x="1846" y="6392"/>
                  </a:lnTo>
                  <a:cubicBezTo>
                    <a:pt x="1763" y="6463"/>
                    <a:pt x="1763" y="6582"/>
                    <a:pt x="1846" y="6665"/>
                  </a:cubicBezTo>
                  <a:lnTo>
                    <a:pt x="2168" y="6987"/>
                  </a:lnTo>
                  <a:lnTo>
                    <a:pt x="1322" y="7832"/>
                  </a:lnTo>
                  <a:cubicBezTo>
                    <a:pt x="1251" y="7916"/>
                    <a:pt x="1251" y="8035"/>
                    <a:pt x="1322" y="8106"/>
                  </a:cubicBezTo>
                  <a:lnTo>
                    <a:pt x="1941" y="8725"/>
                  </a:lnTo>
                  <a:lnTo>
                    <a:pt x="1465" y="9201"/>
                  </a:lnTo>
                  <a:cubicBezTo>
                    <a:pt x="1394" y="9285"/>
                    <a:pt x="1394" y="9404"/>
                    <a:pt x="1465" y="9475"/>
                  </a:cubicBezTo>
                  <a:cubicBezTo>
                    <a:pt x="1507" y="9511"/>
                    <a:pt x="1557" y="9529"/>
                    <a:pt x="1606" y="9529"/>
                  </a:cubicBezTo>
                  <a:cubicBezTo>
                    <a:pt x="1656" y="9529"/>
                    <a:pt x="1703" y="9511"/>
                    <a:pt x="1739" y="9475"/>
                  </a:cubicBezTo>
                  <a:lnTo>
                    <a:pt x="2215" y="8999"/>
                  </a:lnTo>
                  <a:lnTo>
                    <a:pt x="3525" y="10309"/>
                  </a:lnTo>
                  <a:lnTo>
                    <a:pt x="2453" y="11380"/>
                  </a:lnTo>
                  <a:lnTo>
                    <a:pt x="536" y="10678"/>
                  </a:lnTo>
                  <a:lnTo>
                    <a:pt x="1167" y="10035"/>
                  </a:lnTo>
                  <a:cubicBezTo>
                    <a:pt x="1251" y="9963"/>
                    <a:pt x="1251" y="9844"/>
                    <a:pt x="1167" y="9773"/>
                  </a:cubicBezTo>
                  <a:cubicBezTo>
                    <a:pt x="1132" y="9737"/>
                    <a:pt x="1084" y="9719"/>
                    <a:pt x="1036" y="9719"/>
                  </a:cubicBezTo>
                  <a:cubicBezTo>
                    <a:pt x="989" y="9719"/>
                    <a:pt x="941" y="9737"/>
                    <a:pt x="905" y="9773"/>
                  </a:cubicBezTo>
                  <a:lnTo>
                    <a:pt x="60" y="10618"/>
                  </a:lnTo>
                  <a:cubicBezTo>
                    <a:pt x="12" y="10666"/>
                    <a:pt x="1" y="10737"/>
                    <a:pt x="12" y="10797"/>
                  </a:cubicBezTo>
                  <a:cubicBezTo>
                    <a:pt x="24" y="10856"/>
                    <a:pt x="72" y="10916"/>
                    <a:pt x="132" y="10928"/>
                  </a:cubicBezTo>
                  <a:lnTo>
                    <a:pt x="2441" y="11761"/>
                  </a:lnTo>
                  <a:cubicBezTo>
                    <a:pt x="2453" y="11785"/>
                    <a:pt x="2477" y="11785"/>
                    <a:pt x="2501" y="11785"/>
                  </a:cubicBezTo>
                  <a:cubicBezTo>
                    <a:pt x="2537" y="11785"/>
                    <a:pt x="2596" y="11761"/>
                    <a:pt x="2632" y="11726"/>
                  </a:cubicBezTo>
                  <a:lnTo>
                    <a:pt x="3787" y="10559"/>
                  </a:lnTo>
                  <a:lnTo>
                    <a:pt x="4418" y="11190"/>
                  </a:lnTo>
                  <a:cubicBezTo>
                    <a:pt x="4442" y="11214"/>
                    <a:pt x="4501" y="11249"/>
                    <a:pt x="4549" y="11249"/>
                  </a:cubicBezTo>
                  <a:cubicBezTo>
                    <a:pt x="4596" y="11249"/>
                    <a:pt x="4656" y="11225"/>
                    <a:pt x="4680" y="11190"/>
                  </a:cubicBezTo>
                  <a:lnTo>
                    <a:pt x="5537" y="10332"/>
                  </a:lnTo>
                  <a:lnTo>
                    <a:pt x="5858" y="10666"/>
                  </a:lnTo>
                  <a:cubicBezTo>
                    <a:pt x="5894" y="10690"/>
                    <a:pt x="5954" y="10725"/>
                    <a:pt x="5989" y="10725"/>
                  </a:cubicBezTo>
                  <a:cubicBezTo>
                    <a:pt x="6037" y="10725"/>
                    <a:pt x="6097" y="10702"/>
                    <a:pt x="6132" y="10666"/>
                  </a:cubicBezTo>
                  <a:lnTo>
                    <a:pt x="10788" y="6011"/>
                  </a:lnTo>
                  <a:cubicBezTo>
                    <a:pt x="10859" y="5927"/>
                    <a:pt x="10859" y="5808"/>
                    <a:pt x="10788" y="5737"/>
                  </a:cubicBezTo>
                  <a:cubicBezTo>
                    <a:pt x="10752" y="5701"/>
                    <a:pt x="10704" y="5683"/>
                    <a:pt x="10655" y="5683"/>
                  </a:cubicBezTo>
                  <a:cubicBezTo>
                    <a:pt x="10606" y="5683"/>
                    <a:pt x="10555" y="5701"/>
                    <a:pt x="10514" y="5737"/>
                  </a:cubicBezTo>
                  <a:lnTo>
                    <a:pt x="5989" y="10261"/>
                  </a:lnTo>
                  <a:lnTo>
                    <a:pt x="2263" y="6523"/>
                  </a:lnTo>
                  <a:lnTo>
                    <a:pt x="8240" y="546"/>
                  </a:lnTo>
                  <a:cubicBezTo>
                    <a:pt x="8365" y="415"/>
                    <a:pt x="8525" y="349"/>
                    <a:pt x="8686" y="349"/>
                  </a:cubicBezTo>
                  <a:cubicBezTo>
                    <a:pt x="8847" y="349"/>
                    <a:pt x="9008" y="415"/>
                    <a:pt x="9133" y="546"/>
                  </a:cubicBezTo>
                  <a:lnTo>
                    <a:pt x="11978" y="3379"/>
                  </a:lnTo>
                  <a:cubicBezTo>
                    <a:pt x="12097" y="3510"/>
                    <a:pt x="12157" y="3665"/>
                    <a:pt x="12157" y="3832"/>
                  </a:cubicBezTo>
                  <a:cubicBezTo>
                    <a:pt x="12157" y="3998"/>
                    <a:pt x="12097" y="4153"/>
                    <a:pt x="11978" y="4272"/>
                  </a:cubicBezTo>
                  <a:lnTo>
                    <a:pt x="11050" y="5201"/>
                  </a:lnTo>
                  <a:cubicBezTo>
                    <a:pt x="10978" y="5272"/>
                    <a:pt x="10978" y="5391"/>
                    <a:pt x="11050" y="5463"/>
                  </a:cubicBezTo>
                  <a:cubicBezTo>
                    <a:pt x="11091" y="5505"/>
                    <a:pt x="11142" y="5525"/>
                    <a:pt x="11191" y="5525"/>
                  </a:cubicBezTo>
                  <a:cubicBezTo>
                    <a:pt x="11240" y="5525"/>
                    <a:pt x="11288" y="5505"/>
                    <a:pt x="11323" y="5463"/>
                  </a:cubicBezTo>
                  <a:lnTo>
                    <a:pt x="12240" y="4546"/>
                  </a:lnTo>
                  <a:cubicBezTo>
                    <a:pt x="12443" y="4356"/>
                    <a:pt x="12538" y="4106"/>
                    <a:pt x="12538" y="3832"/>
                  </a:cubicBezTo>
                  <a:cubicBezTo>
                    <a:pt x="12526" y="3582"/>
                    <a:pt x="12419" y="3332"/>
                    <a:pt x="12228" y="3129"/>
                  </a:cubicBezTo>
                  <a:lnTo>
                    <a:pt x="9371" y="296"/>
                  </a:lnTo>
                  <a:cubicBezTo>
                    <a:pt x="9180" y="99"/>
                    <a:pt x="8921" y="1"/>
                    <a:pt x="86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44"/>
            <p:cNvSpPr/>
            <p:nvPr/>
          </p:nvSpPr>
          <p:spPr>
            <a:xfrm>
              <a:off x="986654" y="2041588"/>
              <a:ext cx="180204" cy="177082"/>
            </a:xfrm>
            <a:custGeom>
              <a:avLst/>
              <a:gdLst/>
              <a:ahLst/>
              <a:cxnLst/>
              <a:rect l="l" t="t" r="r" b="b"/>
              <a:pathLst>
                <a:path w="5657" h="5559" extrusionOk="0">
                  <a:moveTo>
                    <a:pt x="3811" y="368"/>
                  </a:moveTo>
                  <a:cubicBezTo>
                    <a:pt x="3894" y="368"/>
                    <a:pt x="3989" y="403"/>
                    <a:pt x="4061" y="475"/>
                  </a:cubicBezTo>
                  <a:lnTo>
                    <a:pt x="5168" y="1582"/>
                  </a:lnTo>
                  <a:cubicBezTo>
                    <a:pt x="5228" y="1642"/>
                    <a:pt x="5263" y="1725"/>
                    <a:pt x="5263" y="1832"/>
                  </a:cubicBezTo>
                  <a:cubicBezTo>
                    <a:pt x="5263" y="1915"/>
                    <a:pt x="5228" y="2023"/>
                    <a:pt x="5168" y="2082"/>
                  </a:cubicBezTo>
                  <a:lnTo>
                    <a:pt x="2156" y="5094"/>
                  </a:lnTo>
                  <a:cubicBezTo>
                    <a:pt x="2090" y="5160"/>
                    <a:pt x="1998" y="5193"/>
                    <a:pt x="1906" y="5193"/>
                  </a:cubicBezTo>
                  <a:cubicBezTo>
                    <a:pt x="1813" y="5193"/>
                    <a:pt x="1721" y="5160"/>
                    <a:pt x="1656" y="5094"/>
                  </a:cubicBezTo>
                  <a:lnTo>
                    <a:pt x="548" y="3987"/>
                  </a:lnTo>
                  <a:cubicBezTo>
                    <a:pt x="417" y="3856"/>
                    <a:pt x="417" y="3618"/>
                    <a:pt x="548" y="3487"/>
                  </a:cubicBezTo>
                  <a:lnTo>
                    <a:pt x="3561" y="475"/>
                  </a:lnTo>
                  <a:cubicBezTo>
                    <a:pt x="3632" y="403"/>
                    <a:pt x="3715" y="368"/>
                    <a:pt x="3811" y="368"/>
                  </a:cubicBezTo>
                  <a:close/>
                  <a:moveTo>
                    <a:pt x="3800" y="0"/>
                  </a:moveTo>
                  <a:cubicBezTo>
                    <a:pt x="3613" y="0"/>
                    <a:pt x="3428" y="71"/>
                    <a:pt x="3287" y="213"/>
                  </a:cubicBezTo>
                  <a:lnTo>
                    <a:pt x="286" y="3213"/>
                  </a:lnTo>
                  <a:cubicBezTo>
                    <a:pt x="1" y="3499"/>
                    <a:pt x="1" y="3975"/>
                    <a:pt x="286" y="4261"/>
                  </a:cubicBezTo>
                  <a:lnTo>
                    <a:pt x="1382" y="5356"/>
                  </a:lnTo>
                  <a:cubicBezTo>
                    <a:pt x="1537" y="5511"/>
                    <a:pt x="1715" y="5559"/>
                    <a:pt x="1906" y="5559"/>
                  </a:cubicBezTo>
                  <a:cubicBezTo>
                    <a:pt x="2096" y="5559"/>
                    <a:pt x="2275" y="5487"/>
                    <a:pt x="2430" y="5356"/>
                  </a:cubicBezTo>
                  <a:lnTo>
                    <a:pt x="5430" y="2368"/>
                  </a:lnTo>
                  <a:cubicBezTo>
                    <a:pt x="5561" y="2237"/>
                    <a:pt x="5656" y="2035"/>
                    <a:pt x="5656" y="1844"/>
                  </a:cubicBezTo>
                  <a:cubicBezTo>
                    <a:pt x="5656" y="1654"/>
                    <a:pt x="5585" y="1451"/>
                    <a:pt x="5430" y="1320"/>
                  </a:cubicBezTo>
                  <a:lnTo>
                    <a:pt x="4335" y="225"/>
                  </a:lnTo>
                  <a:cubicBezTo>
                    <a:pt x="4184" y="74"/>
                    <a:pt x="3991" y="0"/>
                    <a:pt x="38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76" name="Google Shape;1576;p44"/>
          <p:cNvGrpSpPr/>
          <p:nvPr/>
        </p:nvGrpSpPr>
        <p:grpSpPr>
          <a:xfrm>
            <a:off x="6151341" y="3447159"/>
            <a:ext cx="362223" cy="361108"/>
            <a:chOff x="3513010" y="3816134"/>
            <a:chExt cx="362223" cy="361108"/>
          </a:xfrm>
        </p:grpSpPr>
        <p:sp>
          <p:nvSpPr>
            <p:cNvPr id="1577" name="Google Shape;1577;p44"/>
            <p:cNvSpPr/>
            <p:nvPr/>
          </p:nvSpPr>
          <p:spPr>
            <a:xfrm>
              <a:off x="3513010" y="3816134"/>
              <a:ext cx="362223" cy="361108"/>
            </a:xfrm>
            <a:custGeom>
              <a:avLst/>
              <a:gdLst/>
              <a:ahLst/>
              <a:cxnLst/>
              <a:rect l="l" t="t" r="r" b="b"/>
              <a:pathLst>
                <a:path w="11371" h="11336" extrusionOk="0">
                  <a:moveTo>
                    <a:pt x="1381" y="346"/>
                  </a:moveTo>
                  <a:cubicBezTo>
                    <a:pt x="1846" y="358"/>
                    <a:pt x="2262" y="715"/>
                    <a:pt x="2358" y="1191"/>
                  </a:cubicBezTo>
                  <a:lnTo>
                    <a:pt x="1881" y="1191"/>
                  </a:lnTo>
                  <a:cubicBezTo>
                    <a:pt x="1786" y="1191"/>
                    <a:pt x="1715" y="1263"/>
                    <a:pt x="1715" y="1358"/>
                  </a:cubicBezTo>
                  <a:cubicBezTo>
                    <a:pt x="1715" y="1727"/>
                    <a:pt x="1417" y="2025"/>
                    <a:pt x="1048" y="2025"/>
                  </a:cubicBezTo>
                  <a:cubicBezTo>
                    <a:pt x="667" y="2025"/>
                    <a:pt x="369" y="1727"/>
                    <a:pt x="369" y="1358"/>
                  </a:cubicBezTo>
                  <a:cubicBezTo>
                    <a:pt x="369" y="798"/>
                    <a:pt x="822" y="346"/>
                    <a:pt x="1381" y="346"/>
                  </a:cubicBezTo>
                  <a:close/>
                  <a:moveTo>
                    <a:pt x="2358" y="1537"/>
                  </a:moveTo>
                  <a:lnTo>
                    <a:pt x="2358" y="2037"/>
                  </a:lnTo>
                  <a:lnTo>
                    <a:pt x="1774" y="2037"/>
                  </a:lnTo>
                  <a:cubicBezTo>
                    <a:pt x="1893" y="1906"/>
                    <a:pt x="1977" y="1727"/>
                    <a:pt x="2012" y="1537"/>
                  </a:cubicBezTo>
                  <a:close/>
                  <a:moveTo>
                    <a:pt x="9109" y="4489"/>
                  </a:moveTo>
                  <a:lnTo>
                    <a:pt x="9109" y="4489"/>
                  </a:lnTo>
                  <a:cubicBezTo>
                    <a:pt x="8739" y="5049"/>
                    <a:pt x="8287" y="5585"/>
                    <a:pt x="7787" y="6085"/>
                  </a:cubicBezTo>
                  <a:cubicBezTo>
                    <a:pt x="7275" y="6597"/>
                    <a:pt x="6739" y="7037"/>
                    <a:pt x="6192" y="7406"/>
                  </a:cubicBezTo>
                  <a:cubicBezTo>
                    <a:pt x="6584" y="6859"/>
                    <a:pt x="7013" y="6323"/>
                    <a:pt x="7513" y="5823"/>
                  </a:cubicBezTo>
                  <a:cubicBezTo>
                    <a:pt x="8025" y="5311"/>
                    <a:pt x="8561" y="4870"/>
                    <a:pt x="9109" y="4489"/>
                  </a:cubicBezTo>
                  <a:close/>
                  <a:moveTo>
                    <a:pt x="4036" y="9359"/>
                  </a:moveTo>
                  <a:cubicBezTo>
                    <a:pt x="4346" y="9359"/>
                    <a:pt x="4620" y="9573"/>
                    <a:pt x="4691" y="9871"/>
                  </a:cubicBezTo>
                  <a:lnTo>
                    <a:pt x="3382" y="9871"/>
                  </a:lnTo>
                  <a:cubicBezTo>
                    <a:pt x="3453" y="9573"/>
                    <a:pt x="3727" y="9359"/>
                    <a:pt x="4036" y="9359"/>
                  </a:cubicBezTo>
                  <a:close/>
                  <a:moveTo>
                    <a:pt x="10359" y="9359"/>
                  </a:moveTo>
                  <a:cubicBezTo>
                    <a:pt x="10728" y="9359"/>
                    <a:pt x="11025" y="9657"/>
                    <a:pt x="11025" y="10026"/>
                  </a:cubicBezTo>
                  <a:cubicBezTo>
                    <a:pt x="11025" y="10597"/>
                    <a:pt x="10585" y="11038"/>
                    <a:pt x="10037" y="11038"/>
                  </a:cubicBezTo>
                  <a:lnTo>
                    <a:pt x="4584" y="11038"/>
                  </a:lnTo>
                  <a:cubicBezTo>
                    <a:pt x="4870" y="10788"/>
                    <a:pt x="5037" y="10431"/>
                    <a:pt x="5037" y="10026"/>
                  </a:cubicBezTo>
                  <a:cubicBezTo>
                    <a:pt x="5037" y="9776"/>
                    <a:pt x="4929" y="9538"/>
                    <a:pt x="4775" y="9359"/>
                  </a:cubicBezTo>
                  <a:close/>
                  <a:moveTo>
                    <a:pt x="1346" y="1"/>
                  </a:moveTo>
                  <a:cubicBezTo>
                    <a:pt x="596" y="1"/>
                    <a:pt x="0" y="596"/>
                    <a:pt x="0" y="1334"/>
                  </a:cubicBezTo>
                  <a:cubicBezTo>
                    <a:pt x="0" y="1906"/>
                    <a:pt x="465" y="2346"/>
                    <a:pt x="1012" y="2346"/>
                  </a:cubicBezTo>
                  <a:lnTo>
                    <a:pt x="2358" y="2346"/>
                  </a:lnTo>
                  <a:lnTo>
                    <a:pt x="2358" y="7514"/>
                  </a:lnTo>
                  <a:cubicBezTo>
                    <a:pt x="2358" y="7609"/>
                    <a:pt x="2429" y="7680"/>
                    <a:pt x="2512" y="7680"/>
                  </a:cubicBezTo>
                  <a:cubicBezTo>
                    <a:pt x="2608" y="7680"/>
                    <a:pt x="2679" y="7609"/>
                    <a:pt x="2679" y="7514"/>
                  </a:cubicBezTo>
                  <a:lnTo>
                    <a:pt x="2679" y="1334"/>
                  </a:lnTo>
                  <a:cubicBezTo>
                    <a:pt x="2679" y="929"/>
                    <a:pt x="2501" y="572"/>
                    <a:pt x="2239" y="322"/>
                  </a:cubicBezTo>
                  <a:lnTo>
                    <a:pt x="7680" y="322"/>
                  </a:lnTo>
                  <a:cubicBezTo>
                    <a:pt x="8227" y="322"/>
                    <a:pt x="8680" y="775"/>
                    <a:pt x="8680" y="1334"/>
                  </a:cubicBezTo>
                  <a:lnTo>
                    <a:pt x="8680" y="2870"/>
                  </a:lnTo>
                  <a:cubicBezTo>
                    <a:pt x="8192" y="3108"/>
                    <a:pt x="7739" y="3430"/>
                    <a:pt x="7358" y="3811"/>
                  </a:cubicBezTo>
                  <a:cubicBezTo>
                    <a:pt x="6549" y="4608"/>
                    <a:pt x="6537" y="5192"/>
                    <a:pt x="6525" y="6144"/>
                  </a:cubicBezTo>
                  <a:lnTo>
                    <a:pt x="6525" y="6394"/>
                  </a:lnTo>
                  <a:cubicBezTo>
                    <a:pt x="6132" y="6859"/>
                    <a:pt x="5811" y="7347"/>
                    <a:pt x="5513" y="7847"/>
                  </a:cubicBezTo>
                  <a:cubicBezTo>
                    <a:pt x="5465" y="7907"/>
                    <a:pt x="5477" y="7990"/>
                    <a:pt x="5537" y="8049"/>
                  </a:cubicBezTo>
                  <a:cubicBezTo>
                    <a:pt x="5572" y="8085"/>
                    <a:pt x="5608" y="8097"/>
                    <a:pt x="5656" y="8097"/>
                  </a:cubicBezTo>
                  <a:cubicBezTo>
                    <a:pt x="5691" y="8097"/>
                    <a:pt x="5715" y="8097"/>
                    <a:pt x="5751" y="8061"/>
                  </a:cubicBezTo>
                  <a:cubicBezTo>
                    <a:pt x="6251" y="7776"/>
                    <a:pt x="6727" y="7442"/>
                    <a:pt x="7192" y="7049"/>
                  </a:cubicBezTo>
                  <a:lnTo>
                    <a:pt x="7442" y="7049"/>
                  </a:lnTo>
                  <a:cubicBezTo>
                    <a:pt x="7930" y="7037"/>
                    <a:pt x="8323" y="7037"/>
                    <a:pt x="8692" y="6918"/>
                  </a:cubicBezTo>
                  <a:lnTo>
                    <a:pt x="8692" y="9002"/>
                  </a:lnTo>
                  <a:lnTo>
                    <a:pt x="4036" y="9002"/>
                  </a:lnTo>
                  <a:cubicBezTo>
                    <a:pt x="3465" y="9002"/>
                    <a:pt x="3024" y="9466"/>
                    <a:pt x="3024" y="10014"/>
                  </a:cubicBezTo>
                  <a:cubicBezTo>
                    <a:pt x="3024" y="10097"/>
                    <a:pt x="3096" y="10181"/>
                    <a:pt x="3191" y="10181"/>
                  </a:cubicBezTo>
                  <a:lnTo>
                    <a:pt x="4691" y="10181"/>
                  </a:lnTo>
                  <a:cubicBezTo>
                    <a:pt x="4620" y="10657"/>
                    <a:pt x="4203" y="11014"/>
                    <a:pt x="3691" y="11014"/>
                  </a:cubicBezTo>
                  <a:cubicBezTo>
                    <a:pt x="3144" y="11014"/>
                    <a:pt x="2679" y="10562"/>
                    <a:pt x="2679" y="10002"/>
                  </a:cubicBezTo>
                  <a:lnTo>
                    <a:pt x="2679" y="8168"/>
                  </a:lnTo>
                  <a:cubicBezTo>
                    <a:pt x="2679" y="8085"/>
                    <a:pt x="2608" y="8002"/>
                    <a:pt x="2512" y="8002"/>
                  </a:cubicBezTo>
                  <a:cubicBezTo>
                    <a:pt x="2429" y="8002"/>
                    <a:pt x="2358" y="8085"/>
                    <a:pt x="2358" y="8168"/>
                  </a:cubicBezTo>
                  <a:lnTo>
                    <a:pt x="2358" y="10002"/>
                  </a:lnTo>
                  <a:cubicBezTo>
                    <a:pt x="2358" y="10740"/>
                    <a:pt x="2953" y="11335"/>
                    <a:pt x="3691" y="11335"/>
                  </a:cubicBezTo>
                  <a:lnTo>
                    <a:pt x="10013" y="11335"/>
                  </a:lnTo>
                  <a:cubicBezTo>
                    <a:pt x="10764" y="11335"/>
                    <a:pt x="11359" y="10740"/>
                    <a:pt x="11359" y="10002"/>
                  </a:cubicBezTo>
                  <a:cubicBezTo>
                    <a:pt x="11371" y="9478"/>
                    <a:pt x="10930" y="9038"/>
                    <a:pt x="10359" y="9038"/>
                  </a:cubicBezTo>
                  <a:lnTo>
                    <a:pt x="9025" y="9038"/>
                  </a:lnTo>
                  <a:lnTo>
                    <a:pt x="9025" y="6811"/>
                  </a:lnTo>
                  <a:cubicBezTo>
                    <a:pt x="9263" y="6692"/>
                    <a:pt x="9513" y="6513"/>
                    <a:pt x="9775" y="6252"/>
                  </a:cubicBezTo>
                  <a:cubicBezTo>
                    <a:pt x="10013" y="6013"/>
                    <a:pt x="10228" y="5763"/>
                    <a:pt x="10406" y="5478"/>
                  </a:cubicBezTo>
                  <a:cubicBezTo>
                    <a:pt x="10430" y="5430"/>
                    <a:pt x="10430" y="5370"/>
                    <a:pt x="10418" y="5311"/>
                  </a:cubicBezTo>
                  <a:cubicBezTo>
                    <a:pt x="10394" y="5251"/>
                    <a:pt x="10347" y="5228"/>
                    <a:pt x="10299" y="5204"/>
                  </a:cubicBezTo>
                  <a:lnTo>
                    <a:pt x="9894" y="5132"/>
                  </a:lnTo>
                  <a:cubicBezTo>
                    <a:pt x="10728" y="4489"/>
                    <a:pt x="11264" y="3525"/>
                    <a:pt x="11323" y="2465"/>
                  </a:cubicBezTo>
                  <a:lnTo>
                    <a:pt x="11323" y="2453"/>
                  </a:lnTo>
                  <a:cubicBezTo>
                    <a:pt x="11323" y="2406"/>
                    <a:pt x="11311" y="2358"/>
                    <a:pt x="11287" y="2322"/>
                  </a:cubicBezTo>
                  <a:cubicBezTo>
                    <a:pt x="11252" y="2287"/>
                    <a:pt x="11204" y="2275"/>
                    <a:pt x="11145" y="2275"/>
                  </a:cubicBezTo>
                  <a:cubicBezTo>
                    <a:pt x="10764" y="2311"/>
                    <a:pt x="10394" y="2346"/>
                    <a:pt x="10037" y="2430"/>
                  </a:cubicBezTo>
                  <a:cubicBezTo>
                    <a:pt x="9942" y="2442"/>
                    <a:pt x="9882" y="2525"/>
                    <a:pt x="9894" y="2620"/>
                  </a:cubicBezTo>
                  <a:cubicBezTo>
                    <a:pt x="9916" y="2696"/>
                    <a:pt x="9988" y="2753"/>
                    <a:pt x="10073" y="2753"/>
                  </a:cubicBezTo>
                  <a:cubicBezTo>
                    <a:pt x="10080" y="2753"/>
                    <a:pt x="10089" y="2752"/>
                    <a:pt x="10097" y="2751"/>
                  </a:cubicBezTo>
                  <a:cubicBezTo>
                    <a:pt x="10371" y="2692"/>
                    <a:pt x="10656" y="2644"/>
                    <a:pt x="10966" y="2620"/>
                  </a:cubicBezTo>
                  <a:lnTo>
                    <a:pt x="10966" y="2620"/>
                  </a:lnTo>
                  <a:cubicBezTo>
                    <a:pt x="10847" y="3632"/>
                    <a:pt x="10275" y="4537"/>
                    <a:pt x="9382" y="5073"/>
                  </a:cubicBezTo>
                  <a:lnTo>
                    <a:pt x="9359" y="5085"/>
                  </a:lnTo>
                  <a:cubicBezTo>
                    <a:pt x="9299" y="5120"/>
                    <a:pt x="9275" y="5192"/>
                    <a:pt x="9287" y="5263"/>
                  </a:cubicBezTo>
                  <a:cubicBezTo>
                    <a:pt x="9299" y="5347"/>
                    <a:pt x="9359" y="5382"/>
                    <a:pt x="9418" y="5406"/>
                  </a:cubicBezTo>
                  <a:lnTo>
                    <a:pt x="9978" y="5490"/>
                  </a:lnTo>
                  <a:cubicBezTo>
                    <a:pt x="9835" y="5668"/>
                    <a:pt x="9692" y="5847"/>
                    <a:pt x="9525" y="6002"/>
                  </a:cubicBezTo>
                  <a:cubicBezTo>
                    <a:pt x="8870" y="6656"/>
                    <a:pt x="8406" y="6716"/>
                    <a:pt x="7573" y="6728"/>
                  </a:cubicBezTo>
                  <a:cubicBezTo>
                    <a:pt x="7727" y="6597"/>
                    <a:pt x="7870" y="6454"/>
                    <a:pt x="8013" y="6311"/>
                  </a:cubicBezTo>
                  <a:cubicBezTo>
                    <a:pt x="8728" y="5597"/>
                    <a:pt x="9299" y="4835"/>
                    <a:pt x="9775" y="4037"/>
                  </a:cubicBezTo>
                  <a:cubicBezTo>
                    <a:pt x="9823" y="3977"/>
                    <a:pt x="9811" y="3882"/>
                    <a:pt x="9751" y="3823"/>
                  </a:cubicBezTo>
                  <a:cubicBezTo>
                    <a:pt x="9718" y="3789"/>
                    <a:pt x="9681" y="3774"/>
                    <a:pt x="9639" y="3774"/>
                  </a:cubicBezTo>
                  <a:cubicBezTo>
                    <a:pt x="9608" y="3774"/>
                    <a:pt x="9574" y="3783"/>
                    <a:pt x="9537" y="3799"/>
                  </a:cubicBezTo>
                  <a:cubicBezTo>
                    <a:pt x="8739" y="4251"/>
                    <a:pt x="7966" y="4847"/>
                    <a:pt x="7263" y="5561"/>
                  </a:cubicBezTo>
                  <a:cubicBezTo>
                    <a:pt x="7120" y="5716"/>
                    <a:pt x="6977" y="5847"/>
                    <a:pt x="6846" y="6002"/>
                  </a:cubicBezTo>
                  <a:cubicBezTo>
                    <a:pt x="6882" y="5168"/>
                    <a:pt x="6918" y="4704"/>
                    <a:pt x="7573" y="4049"/>
                  </a:cubicBezTo>
                  <a:cubicBezTo>
                    <a:pt x="8085" y="3537"/>
                    <a:pt x="8728" y="3156"/>
                    <a:pt x="9454" y="2906"/>
                  </a:cubicBezTo>
                  <a:cubicBezTo>
                    <a:pt x="9537" y="2870"/>
                    <a:pt x="9585" y="2787"/>
                    <a:pt x="9561" y="2692"/>
                  </a:cubicBezTo>
                  <a:cubicBezTo>
                    <a:pt x="9531" y="2623"/>
                    <a:pt x="9470" y="2578"/>
                    <a:pt x="9395" y="2578"/>
                  </a:cubicBezTo>
                  <a:cubicBezTo>
                    <a:pt x="9379" y="2578"/>
                    <a:pt x="9363" y="2580"/>
                    <a:pt x="9347" y="2584"/>
                  </a:cubicBezTo>
                  <a:cubicBezTo>
                    <a:pt x="9228" y="2632"/>
                    <a:pt x="9109" y="2680"/>
                    <a:pt x="9001" y="2715"/>
                  </a:cubicBezTo>
                  <a:lnTo>
                    <a:pt x="9001" y="1334"/>
                  </a:lnTo>
                  <a:cubicBezTo>
                    <a:pt x="9001" y="596"/>
                    <a:pt x="8406" y="1"/>
                    <a:pt x="76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44"/>
            <p:cNvSpPr/>
            <p:nvPr/>
          </p:nvSpPr>
          <p:spPr>
            <a:xfrm>
              <a:off x="3618450" y="3879112"/>
              <a:ext cx="157045" cy="24688"/>
            </a:xfrm>
            <a:custGeom>
              <a:avLst/>
              <a:gdLst/>
              <a:ahLst/>
              <a:cxnLst/>
              <a:rect l="l" t="t" r="r" b="b"/>
              <a:pathLst>
                <a:path w="4930" h="775" extrusionOk="0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34"/>
                    <a:pt x="155" y="334"/>
                  </a:cubicBezTo>
                  <a:cubicBezTo>
                    <a:pt x="322" y="334"/>
                    <a:pt x="381" y="405"/>
                    <a:pt x="500" y="512"/>
                  </a:cubicBezTo>
                  <a:cubicBezTo>
                    <a:pt x="619" y="631"/>
                    <a:pt x="786" y="774"/>
                    <a:pt x="1084" y="774"/>
                  </a:cubicBezTo>
                  <a:cubicBezTo>
                    <a:pt x="1381" y="774"/>
                    <a:pt x="1524" y="631"/>
                    <a:pt x="1667" y="512"/>
                  </a:cubicBezTo>
                  <a:cubicBezTo>
                    <a:pt x="1762" y="405"/>
                    <a:pt x="1846" y="334"/>
                    <a:pt x="2000" y="334"/>
                  </a:cubicBezTo>
                  <a:cubicBezTo>
                    <a:pt x="2167" y="334"/>
                    <a:pt x="2227" y="405"/>
                    <a:pt x="2346" y="512"/>
                  </a:cubicBezTo>
                  <a:cubicBezTo>
                    <a:pt x="2465" y="631"/>
                    <a:pt x="2631" y="774"/>
                    <a:pt x="2929" y="774"/>
                  </a:cubicBezTo>
                  <a:cubicBezTo>
                    <a:pt x="3227" y="774"/>
                    <a:pt x="3370" y="631"/>
                    <a:pt x="3501" y="512"/>
                  </a:cubicBezTo>
                  <a:cubicBezTo>
                    <a:pt x="3608" y="405"/>
                    <a:pt x="3679" y="334"/>
                    <a:pt x="3846" y="334"/>
                  </a:cubicBezTo>
                  <a:cubicBezTo>
                    <a:pt x="4013" y="334"/>
                    <a:pt x="4072" y="405"/>
                    <a:pt x="4191" y="512"/>
                  </a:cubicBezTo>
                  <a:cubicBezTo>
                    <a:pt x="4310" y="631"/>
                    <a:pt x="4477" y="774"/>
                    <a:pt x="4775" y="774"/>
                  </a:cubicBezTo>
                  <a:cubicBezTo>
                    <a:pt x="4858" y="774"/>
                    <a:pt x="4929" y="703"/>
                    <a:pt x="4929" y="607"/>
                  </a:cubicBezTo>
                  <a:cubicBezTo>
                    <a:pt x="4929" y="524"/>
                    <a:pt x="4858" y="453"/>
                    <a:pt x="4775" y="453"/>
                  </a:cubicBezTo>
                  <a:cubicBezTo>
                    <a:pt x="4608" y="453"/>
                    <a:pt x="4548" y="369"/>
                    <a:pt x="4429" y="274"/>
                  </a:cubicBezTo>
                  <a:cubicBezTo>
                    <a:pt x="4310" y="155"/>
                    <a:pt x="4144" y="0"/>
                    <a:pt x="3846" y="0"/>
                  </a:cubicBezTo>
                  <a:cubicBezTo>
                    <a:pt x="3548" y="0"/>
                    <a:pt x="3405" y="155"/>
                    <a:pt x="3263" y="274"/>
                  </a:cubicBezTo>
                  <a:cubicBezTo>
                    <a:pt x="3167" y="369"/>
                    <a:pt x="3084" y="453"/>
                    <a:pt x="2929" y="453"/>
                  </a:cubicBezTo>
                  <a:cubicBezTo>
                    <a:pt x="2762" y="453"/>
                    <a:pt x="2703" y="369"/>
                    <a:pt x="2584" y="274"/>
                  </a:cubicBezTo>
                  <a:cubicBezTo>
                    <a:pt x="2465" y="155"/>
                    <a:pt x="2298" y="0"/>
                    <a:pt x="2000" y="0"/>
                  </a:cubicBezTo>
                  <a:cubicBezTo>
                    <a:pt x="1703" y="0"/>
                    <a:pt x="1560" y="155"/>
                    <a:pt x="1417" y="274"/>
                  </a:cubicBezTo>
                  <a:cubicBezTo>
                    <a:pt x="1322" y="369"/>
                    <a:pt x="1238" y="453"/>
                    <a:pt x="1084" y="453"/>
                  </a:cubicBezTo>
                  <a:cubicBezTo>
                    <a:pt x="917" y="453"/>
                    <a:pt x="857" y="369"/>
                    <a:pt x="738" y="274"/>
                  </a:cubicBezTo>
                  <a:cubicBezTo>
                    <a:pt x="619" y="155"/>
                    <a:pt x="453" y="0"/>
                    <a:pt x="1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44"/>
            <p:cNvSpPr/>
            <p:nvPr/>
          </p:nvSpPr>
          <p:spPr>
            <a:xfrm>
              <a:off x="3618450" y="3921192"/>
              <a:ext cx="127834" cy="24688"/>
            </a:xfrm>
            <a:custGeom>
              <a:avLst/>
              <a:gdLst/>
              <a:ahLst/>
              <a:cxnLst/>
              <a:rect l="l" t="t" r="r" b="b"/>
              <a:pathLst>
                <a:path w="4013" h="775" extrusionOk="0">
                  <a:moveTo>
                    <a:pt x="155" y="1"/>
                  </a:moveTo>
                  <a:cubicBezTo>
                    <a:pt x="72" y="1"/>
                    <a:pt x="0" y="84"/>
                    <a:pt x="0" y="167"/>
                  </a:cubicBezTo>
                  <a:cubicBezTo>
                    <a:pt x="0" y="263"/>
                    <a:pt x="72" y="334"/>
                    <a:pt x="155" y="334"/>
                  </a:cubicBezTo>
                  <a:cubicBezTo>
                    <a:pt x="322" y="334"/>
                    <a:pt x="381" y="406"/>
                    <a:pt x="500" y="513"/>
                  </a:cubicBezTo>
                  <a:cubicBezTo>
                    <a:pt x="619" y="632"/>
                    <a:pt x="786" y="775"/>
                    <a:pt x="1084" y="775"/>
                  </a:cubicBezTo>
                  <a:cubicBezTo>
                    <a:pt x="1381" y="775"/>
                    <a:pt x="1524" y="632"/>
                    <a:pt x="1667" y="513"/>
                  </a:cubicBezTo>
                  <a:cubicBezTo>
                    <a:pt x="1762" y="406"/>
                    <a:pt x="1846" y="334"/>
                    <a:pt x="2000" y="334"/>
                  </a:cubicBezTo>
                  <a:cubicBezTo>
                    <a:pt x="2167" y="334"/>
                    <a:pt x="2227" y="406"/>
                    <a:pt x="2346" y="513"/>
                  </a:cubicBezTo>
                  <a:cubicBezTo>
                    <a:pt x="2465" y="632"/>
                    <a:pt x="2631" y="775"/>
                    <a:pt x="2929" y="775"/>
                  </a:cubicBezTo>
                  <a:cubicBezTo>
                    <a:pt x="3227" y="775"/>
                    <a:pt x="3370" y="632"/>
                    <a:pt x="3501" y="513"/>
                  </a:cubicBezTo>
                  <a:cubicBezTo>
                    <a:pt x="3608" y="406"/>
                    <a:pt x="3679" y="334"/>
                    <a:pt x="3846" y="334"/>
                  </a:cubicBezTo>
                  <a:cubicBezTo>
                    <a:pt x="3941" y="334"/>
                    <a:pt x="4013" y="263"/>
                    <a:pt x="4013" y="167"/>
                  </a:cubicBezTo>
                  <a:cubicBezTo>
                    <a:pt x="4013" y="84"/>
                    <a:pt x="3941" y="1"/>
                    <a:pt x="3846" y="1"/>
                  </a:cubicBezTo>
                  <a:cubicBezTo>
                    <a:pt x="3548" y="1"/>
                    <a:pt x="3405" y="156"/>
                    <a:pt x="3263" y="275"/>
                  </a:cubicBezTo>
                  <a:cubicBezTo>
                    <a:pt x="3167" y="382"/>
                    <a:pt x="3084" y="453"/>
                    <a:pt x="2929" y="453"/>
                  </a:cubicBezTo>
                  <a:cubicBezTo>
                    <a:pt x="2762" y="453"/>
                    <a:pt x="2703" y="382"/>
                    <a:pt x="2584" y="275"/>
                  </a:cubicBezTo>
                  <a:cubicBezTo>
                    <a:pt x="2465" y="156"/>
                    <a:pt x="2298" y="1"/>
                    <a:pt x="2000" y="1"/>
                  </a:cubicBezTo>
                  <a:cubicBezTo>
                    <a:pt x="1703" y="1"/>
                    <a:pt x="1560" y="156"/>
                    <a:pt x="1417" y="275"/>
                  </a:cubicBezTo>
                  <a:cubicBezTo>
                    <a:pt x="1322" y="382"/>
                    <a:pt x="1238" y="453"/>
                    <a:pt x="1084" y="453"/>
                  </a:cubicBezTo>
                  <a:cubicBezTo>
                    <a:pt x="917" y="453"/>
                    <a:pt x="857" y="382"/>
                    <a:pt x="738" y="275"/>
                  </a:cubicBezTo>
                  <a:cubicBezTo>
                    <a:pt x="619" y="156"/>
                    <a:pt x="453" y="1"/>
                    <a:pt x="1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44"/>
            <p:cNvSpPr/>
            <p:nvPr/>
          </p:nvSpPr>
          <p:spPr>
            <a:xfrm>
              <a:off x="3617304" y="3962922"/>
              <a:ext cx="98655" cy="24688"/>
            </a:xfrm>
            <a:custGeom>
              <a:avLst/>
              <a:gdLst/>
              <a:ahLst/>
              <a:cxnLst/>
              <a:rect l="l" t="t" r="r" b="b"/>
              <a:pathLst>
                <a:path w="3097" h="775" extrusionOk="0">
                  <a:moveTo>
                    <a:pt x="167" y="0"/>
                  </a:moveTo>
                  <a:cubicBezTo>
                    <a:pt x="72" y="0"/>
                    <a:pt x="0" y="84"/>
                    <a:pt x="0" y="167"/>
                  </a:cubicBezTo>
                  <a:cubicBezTo>
                    <a:pt x="0" y="262"/>
                    <a:pt x="72" y="334"/>
                    <a:pt x="167" y="334"/>
                  </a:cubicBezTo>
                  <a:cubicBezTo>
                    <a:pt x="334" y="334"/>
                    <a:pt x="393" y="405"/>
                    <a:pt x="512" y="512"/>
                  </a:cubicBezTo>
                  <a:cubicBezTo>
                    <a:pt x="632" y="632"/>
                    <a:pt x="786" y="774"/>
                    <a:pt x="1084" y="774"/>
                  </a:cubicBezTo>
                  <a:cubicBezTo>
                    <a:pt x="1382" y="774"/>
                    <a:pt x="1536" y="632"/>
                    <a:pt x="1667" y="512"/>
                  </a:cubicBezTo>
                  <a:cubicBezTo>
                    <a:pt x="1775" y="405"/>
                    <a:pt x="1846" y="334"/>
                    <a:pt x="2013" y="334"/>
                  </a:cubicBezTo>
                  <a:cubicBezTo>
                    <a:pt x="2179" y="334"/>
                    <a:pt x="2239" y="405"/>
                    <a:pt x="2358" y="512"/>
                  </a:cubicBezTo>
                  <a:cubicBezTo>
                    <a:pt x="2477" y="632"/>
                    <a:pt x="2632" y="774"/>
                    <a:pt x="2929" y="774"/>
                  </a:cubicBezTo>
                  <a:cubicBezTo>
                    <a:pt x="3025" y="774"/>
                    <a:pt x="3096" y="703"/>
                    <a:pt x="3096" y="620"/>
                  </a:cubicBezTo>
                  <a:cubicBezTo>
                    <a:pt x="3096" y="524"/>
                    <a:pt x="3025" y="453"/>
                    <a:pt x="2929" y="453"/>
                  </a:cubicBezTo>
                  <a:cubicBezTo>
                    <a:pt x="2775" y="441"/>
                    <a:pt x="2691" y="381"/>
                    <a:pt x="2596" y="274"/>
                  </a:cubicBezTo>
                  <a:cubicBezTo>
                    <a:pt x="2477" y="155"/>
                    <a:pt x="2310" y="0"/>
                    <a:pt x="2013" y="0"/>
                  </a:cubicBezTo>
                  <a:cubicBezTo>
                    <a:pt x="1715" y="0"/>
                    <a:pt x="1560" y="155"/>
                    <a:pt x="1429" y="274"/>
                  </a:cubicBezTo>
                  <a:cubicBezTo>
                    <a:pt x="1322" y="381"/>
                    <a:pt x="1251" y="453"/>
                    <a:pt x="1084" y="453"/>
                  </a:cubicBezTo>
                  <a:cubicBezTo>
                    <a:pt x="929" y="453"/>
                    <a:pt x="870" y="381"/>
                    <a:pt x="751" y="274"/>
                  </a:cubicBezTo>
                  <a:cubicBezTo>
                    <a:pt x="632" y="155"/>
                    <a:pt x="465" y="0"/>
                    <a:pt x="1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1435;p37">
            <a:extLst>
              <a:ext uri="{FF2B5EF4-FFF2-40B4-BE49-F238E27FC236}">
                <a16:creationId xmlns:a16="http://schemas.microsoft.com/office/drawing/2014/main" id="{386E1B48-7549-6273-C8EE-F713539C2B12}"/>
              </a:ext>
            </a:extLst>
          </p:cNvPr>
          <p:cNvSpPr txBox="1">
            <a:spLocks/>
          </p:cNvSpPr>
          <p:nvPr/>
        </p:nvSpPr>
        <p:spPr>
          <a:xfrm>
            <a:off x="7647092" y="0"/>
            <a:ext cx="1633475" cy="298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r>
              <a:rPr lang="en-US" sz="1200" dirty="0"/>
              <a:t>Problem Definition</a:t>
            </a:r>
          </a:p>
        </p:txBody>
      </p:sp>
      <p:sp>
        <p:nvSpPr>
          <p:cNvPr id="3" name="Google Shape;1569;p44">
            <a:extLst>
              <a:ext uri="{FF2B5EF4-FFF2-40B4-BE49-F238E27FC236}">
                <a16:creationId xmlns:a16="http://schemas.microsoft.com/office/drawing/2014/main" id="{4C37A3BF-FC54-EDF2-F4CB-531439666A5F}"/>
              </a:ext>
            </a:extLst>
          </p:cNvPr>
          <p:cNvSpPr txBox="1">
            <a:spLocks/>
          </p:cNvSpPr>
          <p:nvPr/>
        </p:nvSpPr>
        <p:spPr>
          <a:xfrm>
            <a:off x="2826429" y="1091047"/>
            <a:ext cx="901200" cy="5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algn="ctr"/>
            <a:r>
              <a:rPr lang="en" dirty="0"/>
              <a:t>01</a:t>
            </a:r>
          </a:p>
        </p:txBody>
      </p:sp>
      <p:sp>
        <p:nvSpPr>
          <p:cNvPr id="5" name="Google Shape;1556;p44">
            <a:extLst>
              <a:ext uri="{FF2B5EF4-FFF2-40B4-BE49-F238E27FC236}">
                <a16:creationId xmlns:a16="http://schemas.microsoft.com/office/drawing/2014/main" id="{61459978-0717-8F7B-7AE3-007EB0A44090}"/>
              </a:ext>
            </a:extLst>
          </p:cNvPr>
          <p:cNvSpPr txBox="1"/>
          <p:nvPr/>
        </p:nvSpPr>
        <p:spPr>
          <a:xfrm>
            <a:off x="2498318" y="1633356"/>
            <a:ext cx="1522346" cy="1402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dirty="0" err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Mengumpulkan</a:t>
            </a:r>
            <a:r>
              <a:rPr lang="es-ES" sz="1200" dirty="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 dan </a:t>
            </a:r>
            <a:r>
              <a:rPr lang="es-ES" sz="1200" dirty="0" err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memproses</a:t>
            </a:r>
            <a:r>
              <a:rPr lang="es-ES" sz="1200" dirty="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 data tweet secara </a:t>
            </a:r>
            <a:r>
              <a:rPr lang="es-ES" sz="1200" dirty="0" err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efektif</a:t>
            </a:r>
            <a:r>
              <a:rPr lang="es-ES" sz="1200" dirty="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r>
              <a:rPr lang="es-ES" sz="1200" dirty="0" err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untuk</a:t>
            </a:r>
            <a:r>
              <a:rPr lang="es-ES" sz="1200" dirty="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r>
              <a:rPr lang="es-ES" sz="1200" dirty="0" err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keperluan</a:t>
            </a:r>
            <a:r>
              <a:rPr lang="es-ES" sz="1200" dirty="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r>
              <a:rPr lang="es-ES" sz="1200" dirty="0" err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analisis</a:t>
            </a:r>
            <a:r>
              <a:rPr lang="es-ES" sz="1200" dirty="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r>
              <a:rPr lang="es-ES" sz="1200" dirty="0" err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sentimen</a:t>
            </a:r>
            <a:r>
              <a:rPr lang="es-ES" sz="1200" dirty="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?</a:t>
            </a:r>
            <a:endParaRPr sz="1200" dirty="0"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cxnSp>
        <p:nvCxnSpPr>
          <p:cNvPr id="12" name="Google Shape;1544;p44">
            <a:extLst>
              <a:ext uri="{FF2B5EF4-FFF2-40B4-BE49-F238E27FC236}">
                <a16:creationId xmlns:a16="http://schemas.microsoft.com/office/drawing/2014/main" id="{2BA51D87-02CA-5E46-ACE0-BBD88F98989D}"/>
              </a:ext>
            </a:extLst>
          </p:cNvPr>
          <p:cNvCxnSpPr/>
          <p:nvPr/>
        </p:nvCxnSpPr>
        <p:spPr>
          <a:xfrm flipV="1">
            <a:off x="3435773" y="3606032"/>
            <a:ext cx="1005236" cy="291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diamond" w="med" len="med"/>
          </a:ln>
        </p:spPr>
      </p:cxnSp>
      <p:grpSp>
        <p:nvGrpSpPr>
          <p:cNvPr id="7" name="Google Shape;1552;p44">
            <a:extLst>
              <a:ext uri="{FF2B5EF4-FFF2-40B4-BE49-F238E27FC236}">
                <a16:creationId xmlns:a16="http://schemas.microsoft.com/office/drawing/2014/main" id="{DA4F3E82-2067-61DD-C10D-70D02EA54F04}"/>
              </a:ext>
            </a:extLst>
          </p:cNvPr>
          <p:cNvGrpSpPr/>
          <p:nvPr/>
        </p:nvGrpSpPr>
        <p:grpSpPr>
          <a:xfrm>
            <a:off x="2733561" y="3109159"/>
            <a:ext cx="1188970" cy="182682"/>
            <a:chOff x="621575" y="2498644"/>
            <a:chExt cx="1272306" cy="195486"/>
          </a:xfrm>
        </p:grpSpPr>
        <p:sp>
          <p:nvSpPr>
            <p:cNvPr id="8" name="Google Shape;1553;p44">
              <a:extLst>
                <a:ext uri="{FF2B5EF4-FFF2-40B4-BE49-F238E27FC236}">
                  <a16:creationId xmlns:a16="http://schemas.microsoft.com/office/drawing/2014/main" id="{BEBF09A0-41B3-3955-6F3D-FE37640F19F6}"/>
                </a:ext>
              </a:extLst>
            </p:cNvPr>
            <p:cNvSpPr/>
            <p:nvPr/>
          </p:nvSpPr>
          <p:spPr>
            <a:xfrm>
              <a:off x="1257614" y="2498644"/>
              <a:ext cx="213" cy="195486"/>
            </a:xfrm>
            <a:custGeom>
              <a:avLst/>
              <a:gdLst/>
              <a:ahLst/>
              <a:cxnLst/>
              <a:rect l="l" t="t" r="r" b="b"/>
              <a:pathLst>
                <a:path w="1" h="916" fill="none" extrusionOk="0">
                  <a:moveTo>
                    <a:pt x="1" y="1"/>
                  </a:moveTo>
                  <a:lnTo>
                    <a:pt x="1" y="916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554;p44">
              <a:extLst>
                <a:ext uri="{FF2B5EF4-FFF2-40B4-BE49-F238E27FC236}">
                  <a16:creationId xmlns:a16="http://schemas.microsoft.com/office/drawing/2014/main" id="{AF253D6F-FE4C-83BA-791D-0F6763E65963}"/>
                </a:ext>
              </a:extLst>
            </p:cNvPr>
            <p:cNvSpPr/>
            <p:nvPr/>
          </p:nvSpPr>
          <p:spPr>
            <a:xfrm>
              <a:off x="621575" y="2498644"/>
              <a:ext cx="1272306" cy="213"/>
            </a:xfrm>
            <a:custGeom>
              <a:avLst/>
              <a:gdLst/>
              <a:ahLst/>
              <a:cxnLst/>
              <a:rect l="l" t="t" r="r" b="b"/>
              <a:pathLst>
                <a:path w="5962" h="1" fill="none" extrusionOk="0">
                  <a:moveTo>
                    <a:pt x="0" y="1"/>
                  </a:moveTo>
                  <a:lnTo>
                    <a:pt x="5962" y="1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1" name="Google Shape;1545;p44">
            <a:extLst>
              <a:ext uri="{FF2B5EF4-FFF2-40B4-BE49-F238E27FC236}">
                <a16:creationId xmlns:a16="http://schemas.microsoft.com/office/drawing/2014/main" id="{3C95666B-32C4-89F9-9FED-CB5889CA631F}"/>
              </a:ext>
            </a:extLst>
          </p:cNvPr>
          <p:cNvSpPr/>
          <p:nvPr/>
        </p:nvSpPr>
        <p:spPr>
          <a:xfrm>
            <a:off x="3038925" y="3375863"/>
            <a:ext cx="581400" cy="5037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" name="Google Shape;12499;p77">
            <a:extLst>
              <a:ext uri="{FF2B5EF4-FFF2-40B4-BE49-F238E27FC236}">
                <a16:creationId xmlns:a16="http://schemas.microsoft.com/office/drawing/2014/main" id="{08E8D957-90EE-E11C-0EF3-26CB1DDE2D5F}"/>
              </a:ext>
            </a:extLst>
          </p:cNvPr>
          <p:cNvSpPr/>
          <p:nvPr/>
        </p:nvSpPr>
        <p:spPr>
          <a:xfrm>
            <a:off x="3270050" y="3464376"/>
            <a:ext cx="115778" cy="326956"/>
          </a:xfrm>
          <a:custGeom>
            <a:avLst/>
            <a:gdLst/>
            <a:ahLst/>
            <a:cxnLst/>
            <a:rect l="l" t="t" r="r" b="b"/>
            <a:pathLst>
              <a:path w="2454" h="11112" extrusionOk="0">
                <a:moveTo>
                  <a:pt x="1215" y="501"/>
                </a:moveTo>
                <a:cubicBezTo>
                  <a:pt x="1429" y="894"/>
                  <a:pt x="1453" y="953"/>
                  <a:pt x="1453" y="965"/>
                </a:cubicBezTo>
                <a:cubicBezTo>
                  <a:pt x="1382" y="1013"/>
                  <a:pt x="1286" y="1025"/>
                  <a:pt x="1203" y="1025"/>
                </a:cubicBezTo>
                <a:cubicBezTo>
                  <a:pt x="1108" y="1025"/>
                  <a:pt x="1024" y="1013"/>
                  <a:pt x="941" y="965"/>
                </a:cubicBezTo>
                <a:lnTo>
                  <a:pt x="1215" y="501"/>
                </a:lnTo>
                <a:close/>
                <a:moveTo>
                  <a:pt x="1620" y="1275"/>
                </a:moveTo>
                <a:lnTo>
                  <a:pt x="2001" y="2013"/>
                </a:lnTo>
                <a:lnTo>
                  <a:pt x="429" y="2013"/>
                </a:lnTo>
                <a:lnTo>
                  <a:pt x="810" y="1275"/>
                </a:lnTo>
                <a:cubicBezTo>
                  <a:pt x="929" y="1334"/>
                  <a:pt x="1084" y="1382"/>
                  <a:pt x="1215" y="1382"/>
                </a:cubicBezTo>
                <a:cubicBezTo>
                  <a:pt x="1346" y="1382"/>
                  <a:pt x="1501" y="1358"/>
                  <a:pt x="1620" y="1275"/>
                </a:cubicBezTo>
                <a:close/>
                <a:moveTo>
                  <a:pt x="2108" y="9109"/>
                </a:moveTo>
                <a:lnTo>
                  <a:pt x="2108" y="9752"/>
                </a:lnTo>
                <a:lnTo>
                  <a:pt x="322" y="9752"/>
                </a:lnTo>
                <a:lnTo>
                  <a:pt x="322" y="9109"/>
                </a:lnTo>
                <a:close/>
                <a:moveTo>
                  <a:pt x="1215" y="1"/>
                </a:moveTo>
                <a:cubicBezTo>
                  <a:pt x="1155" y="1"/>
                  <a:pt x="1096" y="25"/>
                  <a:pt x="1072" y="84"/>
                </a:cubicBezTo>
                <a:lnTo>
                  <a:pt x="608" y="965"/>
                </a:lnTo>
                <a:lnTo>
                  <a:pt x="120" y="1894"/>
                </a:lnTo>
                <a:cubicBezTo>
                  <a:pt x="36" y="2037"/>
                  <a:pt x="0" y="2215"/>
                  <a:pt x="0" y="2382"/>
                </a:cubicBezTo>
                <a:lnTo>
                  <a:pt x="0" y="5359"/>
                </a:lnTo>
                <a:cubicBezTo>
                  <a:pt x="0" y="5442"/>
                  <a:pt x="72" y="5525"/>
                  <a:pt x="155" y="5525"/>
                </a:cubicBezTo>
                <a:cubicBezTo>
                  <a:pt x="250" y="5525"/>
                  <a:pt x="322" y="5442"/>
                  <a:pt x="322" y="5359"/>
                </a:cubicBezTo>
                <a:lnTo>
                  <a:pt x="322" y="2346"/>
                </a:lnTo>
                <a:lnTo>
                  <a:pt x="1048" y="2346"/>
                </a:lnTo>
                <a:lnTo>
                  <a:pt x="1048" y="8776"/>
                </a:lnTo>
                <a:lnTo>
                  <a:pt x="322" y="8776"/>
                </a:lnTo>
                <a:lnTo>
                  <a:pt x="322" y="6002"/>
                </a:lnTo>
                <a:cubicBezTo>
                  <a:pt x="322" y="5906"/>
                  <a:pt x="250" y="5835"/>
                  <a:pt x="155" y="5835"/>
                </a:cubicBezTo>
                <a:cubicBezTo>
                  <a:pt x="72" y="5835"/>
                  <a:pt x="0" y="5906"/>
                  <a:pt x="0" y="6002"/>
                </a:cubicBezTo>
                <a:lnTo>
                  <a:pt x="0" y="9895"/>
                </a:lnTo>
                <a:cubicBezTo>
                  <a:pt x="0" y="10121"/>
                  <a:pt x="60" y="10323"/>
                  <a:pt x="179" y="10526"/>
                </a:cubicBezTo>
                <a:cubicBezTo>
                  <a:pt x="203" y="10562"/>
                  <a:pt x="262" y="10597"/>
                  <a:pt x="322" y="10597"/>
                </a:cubicBezTo>
                <a:cubicBezTo>
                  <a:pt x="453" y="10597"/>
                  <a:pt x="536" y="10466"/>
                  <a:pt x="477" y="10347"/>
                </a:cubicBezTo>
                <a:cubicBezTo>
                  <a:pt x="417" y="10252"/>
                  <a:pt x="381" y="10145"/>
                  <a:pt x="370" y="10050"/>
                </a:cubicBezTo>
                <a:lnTo>
                  <a:pt x="2108" y="10050"/>
                </a:lnTo>
                <a:cubicBezTo>
                  <a:pt x="2025" y="10443"/>
                  <a:pt x="1679" y="10764"/>
                  <a:pt x="1251" y="10776"/>
                </a:cubicBezTo>
                <a:cubicBezTo>
                  <a:pt x="1108" y="10776"/>
                  <a:pt x="989" y="10764"/>
                  <a:pt x="893" y="10704"/>
                </a:cubicBezTo>
                <a:cubicBezTo>
                  <a:pt x="869" y="10695"/>
                  <a:pt x="844" y="10691"/>
                  <a:pt x="822" y="10691"/>
                </a:cubicBezTo>
                <a:cubicBezTo>
                  <a:pt x="757" y="10691"/>
                  <a:pt x="702" y="10726"/>
                  <a:pt x="667" y="10788"/>
                </a:cubicBezTo>
                <a:cubicBezTo>
                  <a:pt x="631" y="10883"/>
                  <a:pt x="667" y="10966"/>
                  <a:pt x="751" y="11014"/>
                </a:cubicBezTo>
                <a:cubicBezTo>
                  <a:pt x="907" y="11081"/>
                  <a:pt x="1067" y="11111"/>
                  <a:pt x="1222" y="11111"/>
                </a:cubicBezTo>
                <a:cubicBezTo>
                  <a:pt x="1872" y="11111"/>
                  <a:pt x="2453" y="10577"/>
                  <a:pt x="2453" y="9895"/>
                </a:cubicBezTo>
                <a:lnTo>
                  <a:pt x="2453" y="9895"/>
                </a:lnTo>
                <a:cubicBezTo>
                  <a:pt x="2453" y="9895"/>
                  <a:pt x="2453" y="9895"/>
                  <a:pt x="2453" y="9895"/>
                </a:cubicBezTo>
                <a:cubicBezTo>
                  <a:pt x="2441" y="9895"/>
                  <a:pt x="2441" y="8954"/>
                  <a:pt x="2441" y="8942"/>
                </a:cubicBezTo>
                <a:lnTo>
                  <a:pt x="2441" y="7514"/>
                </a:lnTo>
                <a:cubicBezTo>
                  <a:pt x="2441" y="7418"/>
                  <a:pt x="2358" y="7347"/>
                  <a:pt x="2275" y="7347"/>
                </a:cubicBezTo>
                <a:cubicBezTo>
                  <a:pt x="2179" y="7347"/>
                  <a:pt x="2108" y="7418"/>
                  <a:pt x="2108" y="7514"/>
                </a:cubicBezTo>
                <a:lnTo>
                  <a:pt x="2108" y="8776"/>
                </a:lnTo>
                <a:lnTo>
                  <a:pt x="1382" y="8776"/>
                </a:lnTo>
                <a:lnTo>
                  <a:pt x="1382" y="2346"/>
                </a:lnTo>
                <a:lnTo>
                  <a:pt x="2108" y="2346"/>
                </a:lnTo>
                <a:lnTo>
                  <a:pt x="2108" y="2382"/>
                </a:lnTo>
                <a:lnTo>
                  <a:pt x="2108" y="6859"/>
                </a:lnTo>
                <a:cubicBezTo>
                  <a:pt x="2108" y="6954"/>
                  <a:pt x="2179" y="7025"/>
                  <a:pt x="2275" y="7025"/>
                </a:cubicBezTo>
                <a:cubicBezTo>
                  <a:pt x="2358" y="7025"/>
                  <a:pt x="2441" y="6954"/>
                  <a:pt x="2441" y="6859"/>
                </a:cubicBezTo>
                <a:lnTo>
                  <a:pt x="2441" y="2382"/>
                </a:lnTo>
                <a:cubicBezTo>
                  <a:pt x="2441" y="2215"/>
                  <a:pt x="2394" y="2037"/>
                  <a:pt x="2322" y="1894"/>
                </a:cubicBezTo>
                <a:lnTo>
                  <a:pt x="1370" y="84"/>
                </a:lnTo>
                <a:cubicBezTo>
                  <a:pt x="1334" y="25"/>
                  <a:pt x="1274" y="1"/>
                  <a:pt x="1215" y="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7" name="Google Shape;1447;p38"/>
          <p:cNvSpPr txBox="1">
            <a:spLocks noGrp="1"/>
          </p:cNvSpPr>
          <p:nvPr>
            <p:ph type="title"/>
          </p:nvPr>
        </p:nvSpPr>
        <p:spPr>
          <a:xfrm>
            <a:off x="3538938" y="2094431"/>
            <a:ext cx="5605062" cy="9546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Pembuatan Model</a:t>
            </a:r>
            <a:endParaRPr sz="3600" dirty="0"/>
          </a:p>
        </p:txBody>
      </p:sp>
      <p:pic>
        <p:nvPicPr>
          <p:cNvPr id="1448" name="Google Shape;1448;p38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28031" r="18432"/>
          <a:stretch/>
        </p:blipFill>
        <p:spPr>
          <a:xfrm>
            <a:off x="713225" y="785250"/>
            <a:ext cx="2870400" cy="35729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41"/>
          <p:cNvSpPr txBox="1">
            <a:spLocks noGrp="1"/>
          </p:cNvSpPr>
          <p:nvPr>
            <p:ph type="title"/>
          </p:nvPr>
        </p:nvSpPr>
        <p:spPr>
          <a:xfrm>
            <a:off x="720000" y="388342"/>
            <a:ext cx="3519600" cy="16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Cleansing Data</a:t>
            </a:r>
            <a:endParaRPr dirty="0"/>
          </a:p>
        </p:txBody>
      </p:sp>
      <p:sp>
        <p:nvSpPr>
          <p:cNvPr id="1473" name="Google Shape;1473;p41"/>
          <p:cNvSpPr txBox="1">
            <a:spLocks noGrp="1"/>
          </p:cNvSpPr>
          <p:nvPr>
            <p:ph type="subTitle" idx="1"/>
          </p:nvPr>
        </p:nvSpPr>
        <p:spPr>
          <a:xfrm>
            <a:off x="720000" y="998163"/>
            <a:ext cx="3519600" cy="37569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/>
              <a:t>Kode di </a:t>
            </a:r>
            <a:r>
              <a:rPr lang="en-US" sz="1200" dirty="0" err="1"/>
              <a:t>atas</a:t>
            </a:r>
            <a:r>
              <a:rPr lang="en-US" sz="1200" dirty="0"/>
              <a:t> </a:t>
            </a:r>
            <a:r>
              <a:rPr lang="en-US" sz="1200" dirty="0" err="1"/>
              <a:t>merupakan</a:t>
            </a:r>
            <a:r>
              <a:rPr lang="en-US" sz="1200" dirty="0"/>
              <a:t> </a:t>
            </a:r>
            <a:r>
              <a:rPr lang="en-US" sz="1200" dirty="0" err="1"/>
              <a:t>bagian</a:t>
            </a:r>
            <a:r>
              <a:rPr lang="en-US" sz="1200" dirty="0"/>
              <a:t> </a:t>
            </a:r>
            <a:r>
              <a:rPr lang="en-US" sz="1200" dirty="0" err="1"/>
              <a:t>dari</a:t>
            </a:r>
            <a:r>
              <a:rPr lang="en-US" sz="1200" dirty="0"/>
              <a:t> proses </a:t>
            </a:r>
            <a:r>
              <a:rPr lang="en-US" sz="1200" dirty="0" err="1"/>
              <a:t>prapemrosesan</a:t>
            </a:r>
            <a:r>
              <a:rPr lang="en-US" sz="1200" dirty="0"/>
              <a:t> </a:t>
            </a:r>
            <a:r>
              <a:rPr lang="en-US" sz="1200" dirty="0" err="1"/>
              <a:t>teks</a:t>
            </a:r>
            <a:r>
              <a:rPr lang="en-US" sz="1200" dirty="0"/>
              <a:t> </a:t>
            </a:r>
            <a:r>
              <a:rPr lang="en-US" sz="1200" dirty="0" err="1"/>
              <a:t>menggunakan</a:t>
            </a:r>
            <a:r>
              <a:rPr lang="en-US" sz="1200" dirty="0"/>
              <a:t> </a:t>
            </a:r>
            <a:r>
              <a:rPr lang="en-US" sz="1200" dirty="0" err="1"/>
              <a:t>pustaka</a:t>
            </a:r>
            <a:r>
              <a:rPr lang="en-US" sz="1200" dirty="0"/>
              <a:t> </a:t>
            </a:r>
            <a:r>
              <a:rPr lang="en-US" sz="1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Sastrawi</a:t>
            </a:r>
            <a:r>
              <a:rPr lang="en-US" sz="1200" b="1" dirty="0"/>
              <a:t>,</a:t>
            </a:r>
            <a:r>
              <a:rPr lang="en-US" sz="1200" dirty="0"/>
              <a:t> yang </a:t>
            </a:r>
            <a:r>
              <a:rPr lang="en-US" sz="1200" dirty="0" err="1"/>
              <a:t>digunakan</a:t>
            </a:r>
            <a:r>
              <a:rPr lang="en-US" sz="1200" dirty="0"/>
              <a:t> </a:t>
            </a:r>
            <a:r>
              <a:rPr lang="en-US" sz="1200" dirty="0" err="1"/>
              <a:t>untuk</a:t>
            </a:r>
            <a:r>
              <a:rPr lang="en-US" sz="1200" dirty="0"/>
              <a:t> </a:t>
            </a:r>
            <a:r>
              <a:rPr lang="en-US" sz="1200" dirty="0" err="1"/>
              <a:t>pemrosesan</a:t>
            </a:r>
            <a:r>
              <a:rPr lang="en-US" sz="1200" dirty="0"/>
              <a:t> </a:t>
            </a:r>
            <a:r>
              <a:rPr lang="en-US" sz="1200" dirty="0" err="1"/>
              <a:t>bahasa</a:t>
            </a:r>
            <a:r>
              <a:rPr lang="en-US" sz="1200" dirty="0"/>
              <a:t> Indonesia. </a:t>
            </a:r>
            <a:r>
              <a:rPr lang="en-US" sz="1200" dirty="0" err="1"/>
              <a:t>Pertama</a:t>
            </a:r>
            <a:r>
              <a:rPr lang="en-US" sz="1200" dirty="0"/>
              <a:t>, </a:t>
            </a:r>
            <a:r>
              <a:rPr lang="en-US" sz="1200" dirty="0" err="1"/>
              <a:t>kode</a:t>
            </a:r>
            <a:r>
              <a:rPr lang="en-US" sz="1200" dirty="0"/>
              <a:t> </a:t>
            </a:r>
            <a:r>
              <a:rPr lang="en-US" sz="1200" dirty="0" err="1"/>
              <a:t>ini</a:t>
            </a:r>
            <a:r>
              <a:rPr lang="en-US" sz="1200" dirty="0"/>
              <a:t> </a:t>
            </a:r>
            <a:r>
              <a:rPr lang="en-US" sz="1200" dirty="0" err="1"/>
              <a:t>menginisialisasi</a:t>
            </a:r>
            <a:r>
              <a:rPr lang="en-US" sz="1200" dirty="0"/>
              <a:t> </a:t>
            </a:r>
            <a:r>
              <a:rPr lang="en-US" sz="1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StemmerFactory</a:t>
            </a:r>
            <a:r>
              <a:rPr lang="en-US" sz="1200" b="1" dirty="0"/>
              <a:t> </a:t>
            </a:r>
            <a:r>
              <a:rPr lang="en-US" sz="1200" dirty="0"/>
              <a:t>dan </a:t>
            </a:r>
            <a:r>
              <a:rPr lang="en-US" sz="1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StopWordRemoverFactory</a:t>
            </a:r>
            <a:r>
              <a:rPr lang="en-US" sz="1200" dirty="0"/>
              <a:t> </a:t>
            </a:r>
            <a:r>
              <a:rPr lang="en-US" sz="1200" dirty="0" err="1"/>
              <a:t>dari</a:t>
            </a:r>
            <a:r>
              <a:rPr lang="en-US" sz="1200" dirty="0"/>
              <a:t> </a:t>
            </a:r>
            <a:r>
              <a:rPr lang="en-US" sz="1200" dirty="0" err="1"/>
              <a:t>Sastrawi</a:t>
            </a:r>
            <a:r>
              <a:rPr lang="en-US" sz="1200" dirty="0"/>
              <a:t> </a:t>
            </a:r>
            <a:r>
              <a:rPr lang="en-US" sz="1200" dirty="0" err="1"/>
              <a:t>untuk</a:t>
            </a:r>
            <a:r>
              <a:rPr lang="en-US" sz="1200" dirty="0"/>
              <a:t> </a:t>
            </a:r>
            <a:r>
              <a:rPr lang="en-US" sz="1200" dirty="0" err="1"/>
              <a:t>membuat</a:t>
            </a:r>
            <a:r>
              <a:rPr lang="en-US" sz="1200" dirty="0"/>
              <a:t> stemmer dan daftar kata-kata </a:t>
            </a:r>
            <a:r>
              <a:rPr lang="en-US" sz="1200" dirty="0" err="1"/>
              <a:t>umum</a:t>
            </a:r>
            <a:r>
              <a:rPr lang="en-US" sz="1200" dirty="0"/>
              <a:t> (</a:t>
            </a:r>
            <a:r>
              <a:rPr lang="en-US" sz="1200" dirty="0" err="1"/>
              <a:t>stopwords</a:t>
            </a:r>
            <a:r>
              <a:rPr lang="en-US" sz="1200" dirty="0"/>
              <a:t>) yang </a:t>
            </a:r>
            <a:r>
              <a:rPr lang="en-US" sz="1200" dirty="0" err="1"/>
              <a:t>tidak</a:t>
            </a:r>
            <a:r>
              <a:rPr lang="en-US" sz="1200" dirty="0"/>
              <a:t> </a:t>
            </a:r>
            <a:r>
              <a:rPr lang="en-US" sz="1200" dirty="0" err="1"/>
              <a:t>memiliki</a:t>
            </a:r>
            <a:r>
              <a:rPr lang="en-US" sz="1200" dirty="0"/>
              <a:t> </a:t>
            </a:r>
            <a:r>
              <a:rPr lang="en-US" sz="1200" dirty="0" err="1"/>
              <a:t>makna</a:t>
            </a:r>
            <a:r>
              <a:rPr lang="en-US" sz="1200" dirty="0"/>
              <a:t> </a:t>
            </a:r>
            <a:r>
              <a:rPr lang="en-US" sz="1200" dirty="0" err="1"/>
              <a:t>penting</a:t>
            </a:r>
            <a:r>
              <a:rPr lang="en-US" sz="1200" dirty="0"/>
              <a:t>.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/>
              <a:t>Fungsi</a:t>
            </a:r>
            <a:r>
              <a:rPr lang="en-US" sz="1200" dirty="0"/>
              <a:t> </a:t>
            </a:r>
            <a:r>
              <a:rPr lang="en-US" sz="1200" dirty="0" err="1"/>
              <a:t>preprocess_text</a:t>
            </a:r>
            <a:r>
              <a:rPr lang="en-US" sz="1200" dirty="0"/>
              <a:t> </a:t>
            </a:r>
            <a:r>
              <a:rPr lang="en-US" sz="1200" dirty="0" err="1"/>
              <a:t>dibuat</a:t>
            </a:r>
            <a:r>
              <a:rPr lang="en-US" sz="1200" dirty="0"/>
              <a:t> </a:t>
            </a:r>
            <a:r>
              <a:rPr lang="en-US" sz="1200" dirty="0" err="1"/>
              <a:t>untuk</a:t>
            </a:r>
            <a:r>
              <a:rPr lang="en-US" sz="1200" dirty="0"/>
              <a:t> </a:t>
            </a:r>
            <a:r>
              <a:rPr lang="en-US" sz="1200" dirty="0" err="1"/>
              <a:t>melakukan</a:t>
            </a:r>
            <a:r>
              <a:rPr lang="en-US" sz="1200" dirty="0"/>
              <a:t> </a:t>
            </a:r>
            <a:r>
              <a:rPr lang="en-US" sz="1200" dirty="0" err="1"/>
              <a:t>beberapa</a:t>
            </a:r>
            <a:r>
              <a:rPr lang="en-US" sz="1200" dirty="0"/>
              <a:t> </a:t>
            </a:r>
            <a:r>
              <a:rPr lang="en-US" sz="1200" dirty="0" err="1"/>
              <a:t>langkah</a:t>
            </a:r>
            <a:r>
              <a:rPr lang="en-US" sz="1200" dirty="0"/>
              <a:t> </a:t>
            </a:r>
            <a:r>
              <a:rPr lang="en-US" sz="1200" dirty="0" err="1"/>
              <a:t>prapemrosesan</a:t>
            </a:r>
            <a:r>
              <a:rPr lang="en-US" sz="1200" dirty="0"/>
              <a:t>, </a:t>
            </a:r>
            <a:r>
              <a:rPr lang="en-US" sz="1200" dirty="0" err="1"/>
              <a:t>seperti</a:t>
            </a:r>
            <a:r>
              <a:rPr lang="en-US" sz="1200" dirty="0"/>
              <a:t> </a:t>
            </a:r>
            <a:r>
              <a:rPr lang="en-US" sz="1200" dirty="0" err="1"/>
              <a:t>mengubah</a:t>
            </a:r>
            <a:r>
              <a:rPr lang="en-US" sz="1200" dirty="0"/>
              <a:t> </a:t>
            </a:r>
            <a:r>
              <a:rPr lang="en-US" sz="1200" dirty="0" err="1"/>
              <a:t>semua</a:t>
            </a:r>
            <a:r>
              <a:rPr lang="en-US" sz="1200" dirty="0"/>
              <a:t> </a:t>
            </a:r>
            <a:r>
              <a:rPr lang="en-US" sz="1200" dirty="0" err="1"/>
              <a:t>teks</a:t>
            </a:r>
            <a:r>
              <a:rPr lang="en-US" sz="1200" dirty="0"/>
              <a:t> </a:t>
            </a:r>
            <a:r>
              <a:rPr lang="en-US" sz="1200" dirty="0" err="1"/>
              <a:t>menjadi</a:t>
            </a:r>
            <a:r>
              <a:rPr lang="en-US" sz="1200" dirty="0"/>
              <a:t> </a:t>
            </a:r>
            <a:r>
              <a:rPr lang="en-US" sz="1200" dirty="0" err="1"/>
              <a:t>huruf</a:t>
            </a:r>
            <a:r>
              <a:rPr lang="en-US" sz="1200" dirty="0"/>
              <a:t> </a:t>
            </a:r>
            <a:r>
              <a:rPr lang="en-US" sz="1200" dirty="0" err="1"/>
              <a:t>kecil</a:t>
            </a:r>
            <a:r>
              <a:rPr lang="en-US" sz="1200" dirty="0"/>
              <a:t>, </a:t>
            </a:r>
            <a:r>
              <a:rPr lang="en-US" sz="1200" dirty="0" err="1"/>
              <a:t>menghapus</a:t>
            </a:r>
            <a:r>
              <a:rPr lang="en-US" sz="1200" dirty="0"/>
              <a:t> </a:t>
            </a:r>
            <a:r>
              <a:rPr lang="en-US" sz="1200" dirty="0" err="1"/>
              <a:t>karakter</a:t>
            </a:r>
            <a:r>
              <a:rPr lang="en-US" sz="1200" dirty="0"/>
              <a:t> non-</a:t>
            </a:r>
            <a:r>
              <a:rPr lang="en-US" sz="1200" dirty="0" err="1"/>
              <a:t>alfanumerik</a:t>
            </a:r>
            <a:r>
              <a:rPr lang="en-US" sz="1200" dirty="0"/>
              <a:t>, </a:t>
            </a:r>
            <a:r>
              <a:rPr lang="en-US" sz="1200" dirty="0" err="1"/>
              <a:t>menghapus</a:t>
            </a:r>
            <a:r>
              <a:rPr lang="en-US" sz="1200" dirty="0"/>
              <a:t> kata-kata </a:t>
            </a:r>
            <a:r>
              <a:rPr lang="en-US" sz="1200" dirty="0" err="1"/>
              <a:t>umum</a:t>
            </a:r>
            <a:r>
              <a:rPr lang="en-US" sz="1200" dirty="0"/>
              <a:t> yang </a:t>
            </a:r>
            <a:r>
              <a:rPr lang="en-US" sz="1200" dirty="0" err="1"/>
              <a:t>tidak</a:t>
            </a:r>
            <a:r>
              <a:rPr lang="en-US" sz="1200" dirty="0"/>
              <a:t> </a:t>
            </a:r>
            <a:r>
              <a:rPr lang="en-US" sz="1200" dirty="0" err="1"/>
              <a:t>penting</a:t>
            </a:r>
            <a:r>
              <a:rPr lang="en-US" sz="1200" dirty="0"/>
              <a:t>, dan </a:t>
            </a:r>
            <a:r>
              <a:rPr lang="en-US" sz="1200" dirty="0" err="1"/>
              <a:t>melakukan</a:t>
            </a:r>
            <a:r>
              <a:rPr lang="en-US" sz="1200" dirty="0"/>
              <a:t> stemming </a:t>
            </a:r>
            <a:r>
              <a:rPr lang="en-US" sz="1200" dirty="0" err="1"/>
              <a:t>untuk</a:t>
            </a:r>
            <a:r>
              <a:rPr lang="en-US" sz="1200" dirty="0"/>
              <a:t> </a:t>
            </a:r>
            <a:r>
              <a:rPr lang="en-US" sz="1200" dirty="0" err="1"/>
              <a:t>mengubah</a:t>
            </a:r>
            <a:r>
              <a:rPr lang="en-US" sz="1200" dirty="0"/>
              <a:t> kata </a:t>
            </a:r>
            <a:r>
              <a:rPr lang="en-US" sz="1200" dirty="0" err="1"/>
              <a:t>ke</a:t>
            </a:r>
            <a:r>
              <a:rPr lang="en-US" sz="1200" dirty="0"/>
              <a:t> </a:t>
            </a:r>
            <a:r>
              <a:rPr lang="en-US" sz="1200" dirty="0" err="1"/>
              <a:t>bentuk</a:t>
            </a:r>
            <a:r>
              <a:rPr lang="en-US" sz="1200" dirty="0"/>
              <a:t> </a:t>
            </a:r>
            <a:r>
              <a:rPr lang="en-US" sz="1200" dirty="0" err="1"/>
              <a:t>dasarnya</a:t>
            </a:r>
            <a:r>
              <a:rPr lang="en-US" sz="1200" dirty="0"/>
              <a:t>. </a:t>
            </a:r>
            <a:r>
              <a:rPr lang="en-US" sz="1200" dirty="0" err="1"/>
              <a:t>kompleksitas</a:t>
            </a:r>
            <a:r>
              <a:rPr lang="en-US" sz="1200" dirty="0"/>
              <a:t> data dan </a:t>
            </a:r>
            <a:r>
              <a:rPr lang="en-US" sz="1200" dirty="0" err="1"/>
              <a:t>meningkatkan</a:t>
            </a:r>
            <a:r>
              <a:rPr lang="en-US" sz="1200" dirty="0"/>
              <a:t> </a:t>
            </a:r>
            <a:r>
              <a:rPr lang="en-US" sz="1200" dirty="0" err="1"/>
              <a:t>akurasi</a:t>
            </a:r>
            <a:r>
              <a:rPr lang="en-US" sz="1200" dirty="0"/>
              <a:t> model </a:t>
            </a:r>
            <a:r>
              <a:rPr lang="en-US" sz="1200" dirty="0" err="1"/>
              <a:t>dalam</a:t>
            </a:r>
            <a:r>
              <a:rPr lang="en-US" sz="1200" dirty="0"/>
              <a:t> </a:t>
            </a:r>
            <a:r>
              <a:rPr lang="en-US" sz="1200" dirty="0" err="1"/>
              <a:t>analisis</a:t>
            </a:r>
            <a:r>
              <a:rPr lang="en-US" sz="1200" dirty="0"/>
              <a:t> </a:t>
            </a:r>
            <a:r>
              <a:rPr lang="en-US" sz="1200" dirty="0" err="1"/>
              <a:t>sentimen</a:t>
            </a:r>
            <a:r>
              <a:rPr lang="en-US" sz="1200" dirty="0"/>
              <a:t>.</a:t>
            </a:r>
            <a:endParaRPr sz="1200" dirty="0"/>
          </a:p>
        </p:txBody>
      </p:sp>
      <p:sp>
        <p:nvSpPr>
          <p:cNvPr id="8" name="Google Shape;1435;p37">
            <a:extLst>
              <a:ext uri="{FF2B5EF4-FFF2-40B4-BE49-F238E27FC236}">
                <a16:creationId xmlns:a16="http://schemas.microsoft.com/office/drawing/2014/main" id="{0703991E-A7F5-157B-2F91-14C2D9437FCF}"/>
              </a:ext>
            </a:extLst>
          </p:cNvPr>
          <p:cNvSpPr txBox="1">
            <a:spLocks/>
          </p:cNvSpPr>
          <p:nvPr/>
        </p:nvSpPr>
        <p:spPr>
          <a:xfrm>
            <a:off x="7402787" y="4755158"/>
            <a:ext cx="1633475" cy="298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r>
              <a:rPr lang="en-US" sz="1200" dirty="0"/>
              <a:t>Data Preprocessing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A948D95-CB29-5921-3D84-CF7F2FE96A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3164" y="1221142"/>
            <a:ext cx="4423765" cy="301403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41"/>
          <p:cNvSpPr txBox="1">
            <a:spLocks noGrp="1"/>
          </p:cNvSpPr>
          <p:nvPr>
            <p:ph type="title"/>
          </p:nvPr>
        </p:nvSpPr>
        <p:spPr>
          <a:xfrm>
            <a:off x="720000" y="388342"/>
            <a:ext cx="3519600" cy="16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Cleansing Data</a:t>
            </a:r>
            <a:endParaRPr dirty="0"/>
          </a:p>
        </p:txBody>
      </p:sp>
      <p:sp>
        <p:nvSpPr>
          <p:cNvPr id="1473" name="Google Shape;1473;p41"/>
          <p:cNvSpPr txBox="1">
            <a:spLocks noGrp="1"/>
          </p:cNvSpPr>
          <p:nvPr>
            <p:ph type="subTitle" idx="1"/>
          </p:nvPr>
        </p:nvSpPr>
        <p:spPr>
          <a:xfrm>
            <a:off x="720000" y="998163"/>
            <a:ext cx="3519600" cy="37569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/>
              <a:t>Fungsi</a:t>
            </a:r>
            <a:r>
              <a:rPr lang="en-US" sz="1200" dirty="0"/>
              <a:t> </a:t>
            </a:r>
            <a:r>
              <a:rPr lang="en-US" sz="1200" dirty="0" err="1"/>
              <a:t>preprocess_text</a:t>
            </a:r>
            <a:r>
              <a:rPr lang="en-US" sz="1200" dirty="0"/>
              <a:t> </a:t>
            </a:r>
            <a:r>
              <a:rPr lang="en-US" sz="1200" dirty="0" err="1"/>
              <a:t>kemudian</a:t>
            </a:r>
            <a:r>
              <a:rPr lang="en-US" sz="1200" dirty="0"/>
              <a:t> </a:t>
            </a:r>
            <a:r>
              <a:rPr lang="en-US" sz="1200" dirty="0" err="1"/>
              <a:t>diterapkan</a:t>
            </a:r>
            <a:r>
              <a:rPr lang="en-US" sz="1200" dirty="0"/>
              <a:t> pada </a:t>
            </a:r>
            <a:r>
              <a:rPr lang="en-US" sz="1200" dirty="0" err="1"/>
              <a:t>kolom</a:t>
            </a:r>
            <a:r>
              <a:rPr lang="en-US" sz="1200" dirty="0"/>
              <a:t> </a:t>
            </a:r>
            <a:r>
              <a: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'Text'</a:t>
            </a:r>
            <a:r>
              <a:rPr lang="en-US" sz="1200" dirty="0"/>
              <a:t> </a:t>
            </a:r>
            <a:r>
              <a:rPr lang="en-US" sz="1200" dirty="0" err="1"/>
              <a:t>dari</a:t>
            </a:r>
            <a:r>
              <a:rPr lang="en-US" sz="1200" dirty="0"/>
              <a:t> </a:t>
            </a:r>
            <a:r>
              <a:rPr lang="en-US" sz="1200" dirty="0" err="1"/>
              <a:t>sebuah</a:t>
            </a:r>
            <a:r>
              <a:rPr lang="en-US" sz="1200" dirty="0"/>
              <a:t> </a:t>
            </a:r>
            <a:r>
              <a:rPr lang="en-US" sz="1200" dirty="0" err="1"/>
              <a:t>DataFrame</a:t>
            </a:r>
            <a:r>
              <a:rPr lang="en-US" sz="1200" dirty="0"/>
              <a:t> </a:t>
            </a:r>
            <a:r>
              <a:rPr lang="en-US" sz="1200" dirty="0" err="1"/>
              <a:t>df</a:t>
            </a:r>
            <a:r>
              <a:rPr lang="en-US" sz="1200" dirty="0"/>
              <a:t> </a:t>
            </a:r>
            <a:r>
              <a:rPr lang="en-US" sz="1200" dirty="0" err="1"/>
              <a:t>untuk</a:t>
            </a:r>
            <a:r>
              <a:rPr lang="en-US" sz="1200" dirty="0"/>
              <a:t> </a:t>
            </a:r>
            <a:r>
              <a:rPr lang="en-US" sz="1200" dirty="0" err="1"/>
              <a:t>membersihkan</a:t>
            </a:r>
            <a:r>
              <a:rPr lang="en-US" sz="1200" dirty="0"/>
              <a:t> </a:t>
            </a:r>
            <a:r>
              <a:rPr lang="en-US" sz="1200" dirty="0" err="1"/>
              <a:t>teks</a:t>
            </a:r>
            <a:r>
              <a:rPr lang="en-US" sz="1200" dirty="0"/>
              <a:t> </a:t>
            </a:r>
            <a:r>
              <a:rPr lang="en-US" sz="1200" dirty="0" err="1"/>
              <a:t>sebelum</a:t>
            </a:r>
            <a:r>
              <a:rPr lang="en-US" sz="1200" dirty="0"/>
              <a:t> </a:t>
            </a:r>
            <a:r>
              <a:rPr lang="en-US" sz="1200" dirty="0" err="1"/>
              <a:t>digunakan</a:t>
            </a:r>
            <a:r>
              <a:rPr lang="en-US" sz="1200" dirty="0"/>
              <a:t> </a:t>
            </a:r>
            <a:r>
              <a:rPr lang="en-US" sz="1200" dirty="0" err="1"/>
              <a:t>untuk</a:t>
            </a:r>
            <a:r>
              <a:rPr lang="en-US" sz="1200" dirty="0"/>
              <a:t> </a:t>
            </a:r>
            <a:r>
              <a:rPr lang="en-US" sz="1200" dirty="0" err="1"/>
              <a:t>analisis</a:t>
            </a:r>
            <a:r>
              <a:rPr lang="en-US" sz="1200" dirty="0"/>
              <a:t> </a:t>
            </a:r>
            <a:r>
              <a:rPr lang="en-US" sz="1200" dirty="0" err="1"/>
              <a:t>lebih</a:t>
            </a:r>
            <a:r>
              <a:rPr lang="en-US" sz="1200" dirty="0"/>
              <a:t> </a:t>
            </a:r>
            <a:r>
              <a:rPr lang="en-US" sz="1200" dirty="0" err="1"/>
              <a:t>lanjut</a:t>
            </a:r>
            <a:r>
              <a:rPr lang="en-US" sz="1200" dirty="0"/>
              <a:t>. Hasil </a:t>
            </a:r>
            <a:r>
              <a:rPr lang="en-US" sz="1200" dirty="0" err="1"/>
              <a:t>prapemrosesan</a:t>
            </a:r>
            <a:r>
              <a:rPr lang="en-US" sz="1200" dirty="0"/>
              <a:t> </a:t>
            </a:r>
            <a:r>
              <a:rPr lang="en-US" sz="1200" dirty="0" err="1"/>
              <a:t>disimpan</a:t>
            </a:r>
            <a:r>
              <a:rPr lang="en-US" sz="1200" dirty="0"/>
              <a:t> </a:t>
            </a:r>
            <a:r>
              <a:rPr lang="en-US" sz="1200" dirty="0" err="1"/>
              <a:t>dalam</a:t>
            </a:r>
            <a:r>
              <a:rPr lang="en-US" sz="1200" dirty="0"/>
              <a:t> </a:t>
            </a:r>
            <a:r>
              <a:rPr lang="en-US" sz="1200" dirty="0" err="1"/>
              <a:t>variabel</a:t>
            </a:r>
            <a:r>
              <a:rPr lang="en-US" sz="1200" dirty="0"/>
              <a:t> </a:t>
            </a:r>
            <a:r>
              <a: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X</a:t>
            </a:r>
            <a:r>
              <a:rPr lang="en-US" sz="1200" dirty="0"/>
              <a:t>, </a:t>
            </a:r>
            <a:r>
              <a:rPr lang="en-US" sz="1200" dirty="0" err="1"/>
              <a:t>sedangkan</a:t>
            </a:r>
            <a:r>
              <a:rPr lang="en-US" sz="1200" dirty="0"/>
              <a:t> </a:t>
            </a:r>
            <a:r>
              <a:rPr lang="en-US" sz="1200" dirty="0" err="1"/>
              <a:t>variabel</a:t>
            </a:r>
            <a:r>
              <a:rPr lang="en-US" sz="1200" dirty="0"/>
              <a:t> </a:t>
            </a:r>
            <a:r>
              <a: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</a:t>
            </a:r>
            <a:r>
              <a:rPr lang="en-US" sz="1200" dirty="0"/>
              <a:t> </a:t>
            </a:r>
            <a:r>
              <a:rPr lang="en-US" sz="1200" dirty="0" err="1"/>
              <a:t>berisi</a:t>
            </a:r>
            <a:r>
              <a:rPr lang="en-US" sz="1200" dirty="0"/>
              <a:t> label </a:t>
            </a:r>
            <a:r>
              <a:rPr lang="en-US" sz="1200" dirty="0" err="1"/>
              <a:t>sentimen</a:t>
            </a:r>
            <a:r>
              <a:rPr lang="en-US" sz="1200" dirty="0"/>
              <a:t> yang </a:t>
            </a:r>
            <a:r>
              <a:rPr lang="en-US" sz="1200" dirty="0" err="1"/>
              <a:t>sesuai</a:t>
            </a:r>
            <a:r>
              <a:rPr lang="en-US" sz="1200" dirty="0"/>
              <a:t> </a:t>
            </a:r>
            <a:r>
              <a:rPr lang="en-US" sz="1200" dirty="0" err="1"/>
              <a:t>dari</a:t>
            </a:r>
            <a:r>
              <a:rPr lang="en-US" sz="1200" dirty="0"/>
              <a:t> </a:t>
            </a:r>
            <a:r>
              <a:rPr lang="en-US" sz="1200" dirty="0" err="1"/>
              <a:t>teks</a:t>
            </a:r>
            <a:r>
              <a:rPr lang="en-US" sz="1200" dirty="0"/>
              <a:t> </a:t>
            </a:r>
            <a:r>
              <a:rPr lang="en-US" sz="1200" dirty="0" err="1"/>
              <a:t>tersebut</a:t>
            </a:r>
            <a:r>
              <a:rPr lang="en-US" sz="1200" dirty="0"/>
              <a:t>. Proses </a:t>
            </a:r>
            <a:r>
              <a:rPr lang="en-US" sz="1200" dirty="0" err="1"/>
              <a:t>ini</a:t>
            </a:r>
            <a:r>
              <a:rPr lang="en-US" sz="1200" dirty="0"/>
              <a:t> </a:t>
            </a:r>
            <a:r>
              <a:rPr lang="en-US" sz="1200" dirty="0" err="1"/>
              <a:t>penting</a:t>
            </a:r>
            <a:r>
              <a:rPr lang="en-US" sz="1200" dirty="0"/>
              <a:t> </a:t>
            </a:r>
            <a:r>
              <a:rPr lang="en-US" sz="1200" dirty="0" err="1"/>
              <a:t>untuk</a:t>
            </a:r>
            <a:r>
              <a:rPr lang="en-US" sz="1200" dirty="0"/>
              <a:t> </a:t>
            </a:r>
            <a:r>
              <a:rPr lang="en-US" sz="1200" dirty="0" err="1"/>
              <a:t>mengurangi</a:t>
            </a:r>
            <a:r>
              <a:rPr lang="en-US" sz="1200" dirty="0"/>
              <a:t> </a:t>
            </a:r>
            <a:endParaRPr sz="1200" dirty="0"/>
          </a:p>
        </p:txBody>
      </p:sp>
      <p:sp>
        <p:nvSpPr>
          <p:cNvPr id="8" name="Google Shape;1435;p37">
            <a:extLst>
              <a:ext uri="{FF2B5EF4-FFF2-40B4-BE49-F238E27FC236}">
                <a16:creationId xmlns:a16="http://schemas.microsoft.com/office/drawing/2014/main" id="{0703991E-A7F5-157B-2F91-14C2D9437FCF}"/>
              </a:ext>
            </a:extLst>
          </p:cNvPr>
          <p:cNvSpPr txBox="1">
            <a:spLocks/>
          </p:cNvSpPr>
          <p:nvPr/>
        </p:nvSpPr>
        <p:spPr>
          <a:xfrm>
            <a:off x="7402787" y="4755158"/>
            <a:ext cx="1633475" cy="298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r>
              <a:rPr lang="en-US" sz="1200" dirty="0"/>
              <a:t>Data Preprocessing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A948D95-CB29-5921-3D84-CF7F2FE96A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3164" y="1221142"/>
            <a:ext cx="4423765" cy="3014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6920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41"/>
          <p:cNvSpPr txBox="1">
            <a:spLocks noGrp="1"/>
          </p:cNvSpPr>
          <p:nvPr>
            <p:ph type="title"/>
          </p:nvPr>
        </p:nvSpPr>
        <p:spPr>
          <a:xfrm>
            <a:off x="5857392" y="293541"/>
            <a:ext cx="3519600" cy="16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Preprocessing Data</a:t>
            </a:r>
            <a:endParaRPr sz="2400" dirty="0"/>
          </a:p>
        </p:txBody>
      </p:sp>
      <p:sp>
        <p:nvSpPr>
          <p:cNvPr id="1473" name="Google Shape;1473;p41"/>
          <p:cNvSpPr txBox="1">
            <a:spLocks noGrp="1"/>
          </p:cNvSpPr>
          <p:nvPr>
            <p:ph type="subTitle" idx="1"/>
          </p:nvPr>
        </p:nvSpPr>
        <p:spPr>
          <a:xfrm>
            <a:off x="5243139" y="900441"/>
            <a:ext cx="3519600" cy="16655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/>
              <a:t>Kode </a:t>
            </a:r>
            <a:r>
              <a:rPr lang="en-US" sz="1200" dirty="0" err="1"/>
              <a:t>ini</a:t>
            </a:r>
            <a:r>
              <a:rPr lang="en-US" sz="1200" dirty="0"/>
              <a:t> </a:t>
            </a:r>
            <a:r>
              <a:rPr lang="en-US" sz="1200" dirty="0" err="1"/>
              <a:t>menggunakan</a:t>
            </a:r>
            <a:r>
              <a:rPr lang="en-US" sz="1200" dirty="0"/>
              <a:t> </a:t>
            </a:r>
            <a:r>
              <a:rPr lang="en-US" sz="1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LabelEncoder</a:t>
            </a:r>
            <a:r>
              <a:rPr lang="en-US" sz="1200" dirty="0"/>
              <a:t> </a:t>
            </a:r>
            <a:r>
              <a:rPr lang="en-US" sz="1200" dirty="0" err="1"/>
              <a:t>dari</a:t>
            </a:r>
            <a:r>
              <a:rPr lang="en-US" sz="1200" dirty="0"/>
              <a:t> Scikit-Learn </a:t>
            </a:r>
            <a:r>
              <a:rPr lang="en-US" sz="1200" dirty="0" err="1"/>
              <a:t>untuk</a:t>
            </a:r>
            <a:r>
              <a:rPr lang="en-US" sz="1200" dirty="0"/>
              <a:t> </a:t>
            </a:r>
            <a:r>
              <a:rPr lang="en-US" sz="1200" dirty="0" err="1"/>
              <a:t>mengubah</a:t>
            </a:r>
            <a:r>
              <a:rPr lang="en-US" sz="1200" dirty="0"/>
              <a:t> label </a:t>
            </a:r>
            <a:r>
              <a:rPr lang="en-US" sz="1200" dirty="0" err="1"/>
              <a:t>sentimen</a:t>
            </a:r>
            <a:r>
              <a:rPr lang="en-US" sz="1200" dirty="0"/>
              <a:t> </a:t>
            </a:r>
            <a:r>
              <a:rPr lang="en-US" sz="1200" dirty="0" err="1"/>
              <a:t>teks</a:t>
            </a:r>
            <a:r>
              <a:rPr lang="en-US" sz="1200" dirty="0"/>
              <a:t> </a:t>
            </a:r>
            <a:r>
              <a:rPr lang="en-US" sz="1200" dirty="0" err="1"/>
              <a:t>menjadi</a:t>
            </a:r>
            <a:r>
              <a:rPr lang="en-US" sz="1200" dirty="0"/>
              <a:t> format </a:t>
            </a:r>
            <a:r>
              <a:rPr lang="en-US" sz="1200" dirty="0" err="1"/>
              <a:t>numerik</a:t>
            </a:r>
            <a:r>
              <a:rPr lang="en-US" sz="1200" dirty="0"/>
              <a:t>, yang </a:t>
            </a:r>
            <a:r>
              <a:rPr lang="en-US" sz="1200" dirty="0" err="1"/>
              <a:t>diperlukan</a:t>
            </a:r>
            <a:r>
              <a:rPr lang="en-US" sz="1200" dirty="0"/>
              <a:t> </a:t>
            </a:r>
            <a:r>
              <a:rPr lang="en-US" sz="1200" dirty="0" err="1"/>
              <a:t>untuk</a:t>
            </a:r>
            <a:r>
              <a:rPr lang="en-US" sz="1200" dirty="0"/>
              <a:t> </a:t>
            </a:r>
            <a:r>
              <a:rPr lang="en-US" sz="1200" dirty="0" err="1"/>
              <a:t>pemrosesan</a:t>
            </a:r>
            <a:r>
              <a:rPr lang="en-US" sz="1200" dirty="0"/>
              <a:t> </a:t>
            </a:r>
            <a:r>
              <a:rPr lang="en-US" sz="1200" dirty="0" err="1"/>
              <a:t>lebih</a:t>
            </a:r>
            <a:r>
              <a:rPr lang="en-US" sz="1200" dirty="0"/>
              <a:t> </a:t>
            </a:r>
            <a:r>
              <a:rPr lang="en-US" sz="1200" dirty="0" err="1"/>
              <a:t>lanjut</a:t>
            </a:r>
            <a:r>
              <a:rPr lang="en-US" sz="1200" dirty="0"/>
              <a:t> oleh </a:t>
            </a:r>
            <a:r>
              <a:rPr lang="en-US" sz="1200" dirty="0" err="1"/>
              <a:t>algoritma</a:t>
            </a:r>
            <a:r>
              <a:rPr lang="en-US" sz="1200" dirty="0"/>
              <a:t> machine learning. Label </a:t>
            </a:r>
            <a:r>
              <a:rPr lang="en-US" sz="1200" dirty="0" err="1"/>
              <a:t>asli</a:t>
            </a:r>
            <a:r>
              <a:rPr lang="en-US" sz="1200" dirty="0"/>
              <a:t> yang </a:t>
            </a:r>
            <a:r>
              <a:rPr lang="en-US" sz="1200" dirty="0" err="1"/>
              <a:t>ada</a:t>
            </a:r>
            <a:r>
              <a:rPr lang="en-US" sz="1200" dirty="0"/>
              <a:t> di </a:t>
            </a:r>
            <a:r>
              <a:rPr lang="en-US" sz="1200" dirty="0" err="1"/>
              <a:t>variabel</a:t>
            </a:r>
            <a:r>
              <a:rPr lang="en-US" sz="1200" dirty="0"/>
              <a:t> Y </a:t>
            </a:r>
            <a:r>
              <a:rPr lang="en-US" sz="1200" dirty="0" err="1"/>
              <a:t>diubah</a:t>
            </a:r>
            <a:r>
              <a:rPr lang="en-US" sz="1200" dirty="0"/>
              <a:t> </a:t>
            </a:r>
            <a:r>
              <a:rPr lang="en-US" sz="1200" dirty="0" err="1"/>
              <a:t>menjadi</a:t>
            </a:r>
            <a:r>
              <a:rPr lang="en-US" sz="1200" dirty="0"/>
              <a:t> label </a:t>
            </a:r>
            <a:r>
              <a:rPr lang="en-US" sz="1200" dirty="0" err="1"/>
              <a:t>numerik</a:t>
            </a:r>
            <a:r>
              <a:rPr lang="en-US" sz="1200" dirty="0"/>
              <a:t> yang </a:t>
            </a:r>
            <a:r>
              <a:rPr lang="en-US" sz="1200" dirty="0" err="1"/>
              <a:t>disimpan</a:t>
            </a:r>
            <a:r>
              <a:rPr lang="en-US" sz="1200" dirty="0"/>
              <a:t> di </a:t>
            </a:r>
            <a:r>
              <a:rPr lang="en-US" sz="1200" dirty="0" err="1"/>
              <a:t>variabel</a:t>
            </a:r>
            <a:r>
              <a:rPr lang="en-US" sz="1200" dirty="0"/>
              <a:t> y.</a:t>
            </a:r>
            <a:endParaRPr sz="1200" dirty="0"/>
          </a:p>
        </p:txBody>
      </p:sp>
      <p:sp>
        <p:nvSpPr>
          <p:cNvPr id="8" name="Google Shape;1435;p37">
            <a:extLst>
              <a:ext uri="{FF2B5EF4-FFF2-40B4-BE49-F238E27FC236}">
                <a16:creationId xmlns:a16="http://schemas.microsoft.com/office/drawing/2014/main" id="{0703991E-A7F5-157B-2F91-14C2D9437FCF}"/>
              </a:ext>
            </a:extLst>
          </p:cNvPr>
          <p:cNvSpPr txBox="1">
            <a:spLocks/>
          </p:cNvSpPr>
          <p:nvPr/>
        </p:nvSpPr>
        <p:spPr>
          <a:xfrm>
            <a:off x="7402787" y="4755158"/>
            <a:ext cx="1633475" cy="298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r>
              <a:rPr lang="en-US" sz="1200" dirty="0"/>
              <a:t>Data Preprocessing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ED1A4D5-8DAA-F797-0781-3A4E3AD6F5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504" y="1126341"/>
            <a:ext cx="4718583" cy="8722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8A5DF3D-5F70-63F2-9FC3-867688B1A4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504" y="2936173"/>
            <a:ext cx="4718583" cy="668466"/>
          </a:xfrm>
          <a:prstGeom prst="rect">
            <a:avLst/>
          </a:prstGeom>
        </p:spPr>
      </p:pic>
      <p:sp>
        <p:nvSpPr>
          <p:cNvPr id="7" name="Google Shape;1473;p41">
            <a:extLst>
              <a:ext uri="{FF2B5EF4-FFF2-40B4-BE49-F238E27FC236}">
                <a16:creationId xmlns:a16="http://schemas.microsoft.com/office/drawing/2014/main" id="{7CE83D95-0A49-3539-6540-200A225A3B03}"/>
              </a:ext>
            </a:extLst>
          </p:cNvPr>
          <p:cNvSpPr txBox="1">
            <a:spLocks/>
          </p:cNvSpPr>
          <p:nvPr/>
        </p:nvSpPr>
        <p:spPr>
          <a:xfrm>
            <a:off x="5243139" y="2859581"/>
            <a:ext cx="3519600" cy="1665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0" indent="0" algn="just"/>
            <a:r>
              <a:rPr lang="en-US" sz="1200" dirty="0"/>
              <a:t>Kode </a:t>
            </a:r>
            <a:r>
              <a:rPr lang="en-US" sz="1200" dirty="0" err="1"/>
              <a:t>ini</a:t>
            </a:r>
            <a:r>
              <a:rPr lang="en-US" sz="1200" dirty="0"/>
              <a:t> </a:t>
            </a:r>
            <a:r>
              <a:rPr lang="en-US" sz="1200" dirty="0" err="1"/>
              <a:t>membagi</a:t>
            </a:r>
            <a:r>
              <a:rPr lang="en-US" sz="1200" dirty="0"/>
              <a:t> dataset </a:t>
            </a:r>
            <a:r>
              <a:rPr lang="en-US" sz="1200" dirty="0" err="1"/>
              <a:t>menjadi</a:t>
            </a:r>
            <a:r>
              <a:rPr lang="en-US" sz="1200" dirty="0"/>
              <a:t> dua </a:t>
            </a:r>
            <a:r>
              <a:rPr lang="en-US" sz="1200" dirty="0" err="1"/>
              <a:t>bagian</a:t>
            </a:r>
            <a:r>
              <a:rPr lang="en-US" sz="1200" dirty="0"/>
              <a:t>, </a:t>
            </a:r>
            <a:r>
              <a:rPr lang="en-US" sz="1200" dirty="0" err="1"/>
              <a:t>yaitu</a:t>
            </a:r>
            <a:r>
              <a:rPr lang="en-US" sz="1200" dirty="0"/>
              <a:t> data </a:t>
            </a:r>
            <a:r>
              <a:rPr lang="en-US" sz="1200" dirty="0" err="1"/>
              <a:t>pelatihan</a:t>
            </a:r>
            <a:r>
              <a:rPr lang="en-US" sz="1200" dirty="0"/>
              <a:t> </a:t>
            </a:r>
            <a:r>
              <a: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(training) </a:t>
            </a:r>
            <a:r>
              <a:rPr lang="en-US" sz="1200" dirty="0"/>
              <a:t>dan data </a:t>
            </a:r>
            <a:r>
              <a:rPr lang="en-US" sz="1200" dirty="0" err="1"/>
              <a:t>pengujian</a:t>
            </a:r>
            <a:r>
              <a:rPr lang="en-US" sz="1200" dirty="0"/>
              <a:t> </a:t>
            </a:r>
            <a:r>
              <a: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(testing), </a:t>
            </a:r>
            <a:r>
              <a:rPr lang="en-US" sz="1200" dirty="0" err="1"/>
              <a:t>dengan</a:t>
            </a:r>
            <a:r>
              <a:rPr lang="en-US" sz="1200" dirty="0"/>
              <a:t> </a:t>
            </a:r>
            <a:r>
              <a:rPr lang="en-US" sz="1200" dirty="0" err="1"/>
              <a:t>proporsi</a:t>
            </a:r>
            <a:r>
              <a:rPr lang="en-US" sz="1200" dirty="0"/>
              <a:t> 80% </a:t>
            </a:r>
            <a:r>
              <a:rPr lang="en-US" sz="1200" dirty="0" err="1"/>
              <a:t>untuk</a:t>
            </a:r>
            <a:r>
              <a:rPr lang="en-US" sz="1200" dirty="0"/>
              <a:t> </a:t>
            </a:r>
            <a:r>
              <a:rPr lang="en-US" sz="1200" dirty="0" err="1"/>
              <a:t>pelatihan</a:t>
            </a:r>
            <a:r>
              <a:rPr lang="en-US" sz="1200" dirty="0"/>
              <a:t> dan 20% </a:t>
            </a:r>
            <a:r>
              <a:rPr lang="en-US" sz="1200" dirty="0" err="1"/>
              <a:t>untuk</a:t>
            </a:r>
            <a:r>
              <a:rPr lang="en-US" sz="1200" dirty="0"/>
              <a:t> </a:t>
            </a:r>
            <a:r>
              <a:rPr lang="en-US" sz="1200" dirty="0" err="1"/>
              <a:t>pengujian</a:t>
            </a:r>
            <a:r>
              <a:rPr lang="en-US" sz="1200" dirty="0"/>
              <a:t>. </a:t>
            </a:r>
            <a:r>
              <a:rPr lang="en-US" sz="1200" dirty="0" err="1"/>
              <a:t>Pembagian</a:t>
            </a:r>
            <a:r>
              <a:rPr lang="en-US" sz="1200" dirty="0"/>
              <a:t> </a:t>
            </a:r>
            <a:r>
              <a:rPr lang="en-US" sz="1200" dirty="0" err="1"/>
              <a:t>ini</a:t>
            </a:r>
            <a:r>
              <a:rPr lang="en-US" sz="1200" dirty="0"/>
              <a:t> </a:t>
            </a:r>
            <a:r>
              <a:rPr lang="en-US" sz="1200" dirty="0" err="1"/>
              <a:t>dilakukan</a:t>
            </a:r>
            <a:r>
              <a:rPr lang="en-US" sz="1200" dirty="0"/>
              <a:t> </a:t>
            </a:r>
            <a:r>
              <a:rPr lang="en-US" sz="1200" dirty="0" err="1"/>
              <a:t>secara</a:t>
            </a:r>
            <a:r>
              <a:rPr lang="en-US" sz="1200" dirty="0"/>
              <a:t> </a:t>
            </a:r>
            <a:r>
              <a:rPr lang="en-US" sz="1200" dirty="0" err="1"/>
              <a:t>acak</a:t>
            </a:r>
            <a:r>
              <a:rPr lang="en-US" sz="1200" dirty="0"/>
              <a:t> </a:t>
            </a:r>
            <a:r>
              <a:rPr lang="en-US" sz="1200" dirty="0" err="1"/>
              <a:t>namun</a:t>
            </a:r>
            <a:r>
              <a:rPr lang="en-US" sz="1200" dirty="0"/>
              <a:t> </a:t>
            </a:r>
            <a:r>
              <a:rPr lang="en-US" sz="1200" dirty="0" err="1"/>
              <a:t>konsisten</a:t>
            </a:r>
            <a:r>
              <a:rPr lang="en-US" sz="1200" dirty="0"/>
              <a:t> </a:t>
            </a:r>
            <a:r>
              <a:rPr lang="en-US" sz="1200" dirty="0" err="1"/>
              <a:t>karena</a:t>
            </a:r>
            <a:r>
              <a:rPr lang="en-US" sz="1200" dirty="0"/>
              <a:t> </a:t>
            </a:r>
            <a:r>
              <a:rPr lang="en-US" sz="1200" dirty="0" err="1"/>
              <a:t>menggunakan</a:t>
            </a:r>
            <a:r>
              <a:rPr lang="en-US" sz="1200" dirty="0"/>
              <a:t> </a:t>
            </a:r>
            <a:r>
              <a:rPr lang="en-US" sz="1200" dirty="0" err="1"/>
              <a:t>random_state</a:t>
            </a:r>
            <a:r>
              <a:rPr lang="en-US" sz="1200" dirty="0"/>
              <a:t> yang </a:t>
            </a:r>
            <a:r>
              <a:rPr lang="en-US" sz="1200" dirty="0" err="1"/>
              <a:t>ditetapkan</a:t>
            </a:r>
            <a:r>
              <a:rPr lang="en-US" sz="1200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8129474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Business Management and Analytics Thesis Defense by Slidesgo">
  <a:themeElements>
    <a:clrScheme name="Simple Light">
      <a:dk1>
        <a:srgbClr val="353552"/>
      </a:dk1>
      <a:lt1>
        <a:srgbClr val="F5F5F5"/>
      </a:lt1>
      <a:dk2>
        <a:srgbClr val="6875A7"/>
      </a:dk2>
      <a:lt2>
        <a:srgbClr val="6ABEC5"/>
      </a:lt2>
      <a:accent1>
        <a:srgbClr val="AFE0D9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E3E4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457</TotalTime>
  <Words>1439</Words>
  <Application>Microsoft Office PowerPoint</Application>
  <PresentationFormat>On-screen Show (16:9)</PresentationFormat>
  <Paragraphs>98</Paragraphs>
  <Slides>26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Lato</vt:lpstr>
      <vt:lpstr>Catamaran</vt:lpstr>
      <vt:lpstr>Arial</vt:lpstr>
      <vt:lpstr>Archivo</vt:lpstr>
      <vt:lpstr>Business Management and Analytics Thesis Defense by Slidesgo</vt:lpstr>
      <vt:lpstr>Pembuatan API Dengan Model Neural Network dan LSTM pada Data</vt:lpstr>
      <vt:lpstr>Problem Definition</vt:lpstr>
      <vt:lpstr>Pendahuluan</vt:lpstr>
      <vt:lpstr>Rumusan Masalah</vt:lpstr>
      <vt:lpstr>Tujuan Penelitian</vt:lpstr>
      <vt:lpstr>Pembuatan Model</vt:lpstr>
      <vt:lpstr>Cleansing Data</vt:lpstr>
      <vt:lpstr>Cleansing Data</vt:lpstr>
      <vt:lpstr>Preprocessing Data</vt:lpstr>
      <vt:lpstr>Feature Extraction pada Model Neural Network</vt:lpstr>
      <vt:lpstr>Save Feature</vt:lpstr>
      <vt:lpstr>Save Model</vt:lpstr>
      <vt:lpstr>Visualisasi</vt:lpstr>
      <vt:lpstr>Visualisasi</vt:lpstr>
      <vt:lpstr>Tuning</vt:lpstr>
      <vt:lpstr>Save Best Model</vt:lpstr>
      <vt:lpstr>Visualisasi</vt:lpstr>
      <vt:lpstr>Sorting Data</vt:lpstr>
      <vt:lpstr>Training Data pada Model LSTM</vt:lpstr>
      <vt:lpstr>Konversi Label</vt:lpstr>
      <vt:lpstr>Pembuatan Model LSTM</vt:lpstr>
      <vt:lpstr>Evaluasi Model LSTM</vt:lpstr>
      <vt:lpstr>Visualisasi</vt:lpstr>
      <vt:lpstr>Demonstrasi API</vt:lpstr>
      <vt:lpstr>Q &amp; A</vt:lpstr>
      <vt:lpstr>Terima Kasih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LENOVO</dc:creator>
  <cp:lastModifiedBy>1924153009 Muhammad Rais. B. D4- PEND. TEKNIK ELEKTRO FT UNM</cp:lastModifiedBy>
  <cp:revision>9</cp:revision>
  <dcterms:modified xsi:type="dcterms:W3CDTF">2024-09-01T15:04:49Z</dcterms:modified>
</cp:coreProperties>
</file>